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p30_notesSlide1.xml"/>
  <Override ContentType="application/vnd.openxmlformats-officedocument.presentationml.notesSlide+xml" PartName="/ppt/notesSlides/p31_notesSlide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4.xml"/>
  <Override ContentType="application/vnd.openxmlformats-officedocument.presentationml.slide+xml" PartName="/ppt/slides/p28_slide1.xml"/>
  <Override ContentType="application/vnd.openxmlformats-officedocument.presentationml.slide+xml" PartName="/ppt/slides/p29_slide1.xml"/>
  <Override ContentType="application/vnd.openxmlformats-officedocument.presentationml.slide+xml" PartName="/ppt/slides/p29_slide2.xml"/>
  <Override ContentType="application/vnd.openxmlformats-officedocument.presentationml.slide+xml" PartName="/ppt/slides/p29_slide3.xml"/>
  <Override ContentType="application/vnd.openxmlformats-officedocument.presentationml.slide+xml" PartName="/ppt/slides/p29_slide4.xml"/>
  <Override ContentType="application/vnd.openxmlformats-officedocument.presentationml.slide+xml" PartName="/ppt/slides/p29_slide5.xml"/>
  <Override ContentType="application/vnd.openxmlformats-officedocument.presentationml.slide+xml" PartName="/ppt/slides/p29_slide6.xml"/>
  <Override ContentType="application/vnd.openxmlformats-officedocument.presentationml.slide+xml" PartName="/ppt/slides/p29_slide7.xml"/>
  <Override ContentType="application/vnd.openxmlformats-officedocument.presentationml.slide+xml" PartName="/ppt/slides/p30_slide1.xml"/>
  <Override ContentType="application/vnd.openxmlformats-officedocument.presentationml.slide+xml" PartName="/ppt/slides/p30_slide10.xml"/>
  <Override ContentType="application/vnd.openxmlformats-officedocument.presentationml.slide+xml" PartName="/ppt/slides/p30_slide11.xml"/>
  <Override ContentType="application/vnd.openxmlformats-officedocument.presentationml.slide+xml" PartName="/ppt/slides/p30_slide12.xml"/>
  <Override ContentType="application/vnd.openxmlformats-officedocument.presentationml.slide+xml" PartName="/ppt/slides/p30_slide13.xml"/>
  <Override ContentType="application/vnd.openxmlformats-officedocument.presentationml.slide+xml" PartName="/ppt/slides/p30_slide14.xml"/>
  <Override ContentType="application/vnd.openxmlformats-officedocument.presentationml.slide+xml" PartName="/ppt/slides/p30_slide15.xml"/>
  <Override ContentType="application/vnd.openxmlformats-officedocument.presentationml.slide+xml" PartName="/ppt/slides/p30_slide16.xml"/>
  <Override ContentType="application/vnd.openxmlformats-officedocument.presentationml.slide+xml" PartName="/ppt/slides/p30_slide2.xml"/>
  <Override ContentType="application/vnd.openxmlformats-officedocument.presentationml.slide+xml" PartName="/ppt/slides/p30_slide3.xml"/>
  <Override ContentType="application/vnd.openxmlformats-officedocument.presentationml.slide+xml" PartName="/ppt/slides/p30_slide4.xml"/>
  <Override ContentType="application/vnd.openxmlformats-officedocument.presentationml.slide+xml" PartName="/ppt/slides/p30_slide5.xml"/>
  <Override ContentType="application/vnd.openxmlformats-officedocument.presentationml.slide+xml" PartName="/ppt/slides/p30_slide6.xml"/>
  <Override ContentType="application/vnd.openxmlformats-officedocument.presentationml.slide+xml" PartName="/ppt/slides/p30_slide7.xml"/>
  <Override ContentType="application/vnd.openxmlformats-officedocument.presentationml.slide+xml" PartName="/ppt/slides/p30_slide8.xml"/>
  <Override ContentType="application/vnd.openxmlformats-officedocument.presentationml.slide+xml" PartName="/ppt/slides/p30_slide9.xml"/>
  <Override ContentType="application/vnd.openxmlformats-officedocument.presentationml.slide+xml" PartName="/ppt/slides/p31_slide1.xml"/>
  <Override ContentType="application/vnd.openxmlformats-officedocument.presentationml.slide+xml" PartName="/ppt/slides/p31_slide10.xml"/>
  <Override ContentType="application/vnd.openxmlformats-officedocument.presentationml.slide+xml" PartName="/ppt/slides/p31_slide11.xml"/>
  <Override ContentType="application/vnd.openxmlformats-officedocument.presentationml.slide+xml" PartName="/ppt/slides/p31_slide2.xml"/>
  <Override ContentType="application/vnd.openxmlformats-officedocument.presentationml.slide+xml" PartName="/ppt/slides/p31_slide3.xml"/>
  <Override ContentType="application/vnd.openxmlformats-officedocument.presentationml.slide+xml" PartName="/ppt/slides/p31_slide4.xml"/>
  <Override ContentType="application/vnd.openxmlformats-officedocument.presentationml.slide+xml" PartName="/ppt/slides/p31_slide5.xml"/>
  <Override ContentType="application/vnd.openxmlformats-officedocument.presentationml.slide+xml" PartName="/ppt/slides/p31_slide6.xml"/>
  <Override ContentType="application/vnd.openxmlformats-officedocument.presentationml.slide+xml" PartName="/ppt/slides/p31_slide7.xml"/>
  <Override ContentType="application/vnd.openxmlformats-officedocument.presentationml.slide+xml" PartName="/ppt/slides/p31_slide8.xml"/>
  <Override ContentType="application/vnd.openxmlformats-officedocument.presentationml.slide+xml" PartName="/ppt/slides/p31_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12.xml"/>
  <Override ContentType="application/vnd.openxmlformats-officedocument.theme+xml" PartName="/ppt/theme/theme13.xml"/>
  <Override ContentType="application/vnd.openxmlformats-officedocument.theme+xml" PartName="/ppt/theme/theme14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
<Relationships xmlns="http://schemas.openxmlformats.org/package/2006/relationships">
    <Relationship Target="ppt/presentation.xml" Type="http://schemas.openxmlformats.org/officeDocument/2006/relationships/officeDocument" Id="rId1"/>
    <Relationship Target="docProps/thumbnail.jpeg" Type="http://schemas.openxmlformats.org/package/2006/relationships/metadata/thumbnail" Id="rId2"/>
    <Relationship Target="docProps/core.xml" Type="http://schemas.openxmlformats.org/package/2006/relationships/metadata/core-properties" Id="rId3"/>
    <Relationship Target="docProps/app.xml" Type="http://schemas.openxmlformats.org/officeDocument/2006/relationships/extended-properties" Id="rId4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saveSubsetFonts="true">
  <p:sldMasterIdLst>
    <p:sldMasterId id="2147483648" r:id="rId1"/>
    <p:sldMasterId id="3336888833" r:id="rId10"/>
    <p:sldMasterId id="2943801593" r:id="rId18"/>
    <p:sldMasterId id="4057463151" r:id="rId35"/>
  </p:sldMasterIdLst>
  <p:notesMasterIdLst>
    <p:notesMasterId r:id="rId2"/>
  </p:notesMasterIdLst>
  <p:sldIdLst>
    <p:sldId id="93965469" r:id="rId8"/>
    <p:sldId id="643530263" r:id="rId9"/>
    <p:sldId id="1936063008" r:id="rId11"/>
    <p:sldId id="449188719" r:id="rId12"/>
    <p:sldId id="1506084343" r:id="rId13"/>
    <p:sldId id="1546038618" r:id="rId14"/>
    <p:sldId id="927769258" r:id="rId15"/>
    <p:sldId id="240313771" r:id="rId16"/>
    <p:sldId id="748867133" r:id="rId17"/>
    <p:sldId id="1914794362" r:id="rId19"/>
    <p:sldId id="1607375409" r:id="rId20"/>
    <p:sldId id="1035872381" r:id="rId21"/>
    <p:sldId id="1867204715" r:id="rId22"/>
    <p:sldId id="1621256533" r:id="rId23"/>
    <p:sldId id="324575618" r:id="rId24"/>
    <p:sldId id="378943645" r:id="rId25"/>
    <p:sldId id="954912569" r:id="rId26"/>
    <p:sldId id="1210271557" r:id="rId27"/>
    <p:sldId id="2075231283" r:id="rId28"/>
    <p:sldId id="1437477541" r:id="rId29"/>
    <p:sldId id="1442128576" r:id="rId30"/>
    <p:sldId id="2112155979" r:id="rId31"/>
    <p:sldId id="1472038847" r:id="rId32"/>
    <p:sldId id="155202281" r:id="rId33"/>
    <p:sldId id="1346781752" r:id="rId34"/>
    <p:sldId id="814918375" r:id="rId36"/>
    <p:sldId id="1018514334" r:id="rId37"/>
    <p:sldId id="1308076648" r:id="rId38"/>
    <p:sldId id="807969863" r:id="rId39"/>
    <p:sldId id="240835064" r:id="rId40"/>
    <p:sldId id="1727205092" r:id="rId41"/>
    <p:sldId id="711300580" r:id="rId42"/>
    <p:sldId id="1031616374" r:id="rId43"/>
    <p:sldId id="1069633459" r:id="rId44"/>
    <p:sldId id="1586061896" r:id="rId45"/>
  </p:sldIdLst>
  <p:sldSz cx="10680700" cy="7556500"/>
  <p:notesSz cx="6858000" cy="9144000"/>
  <p:defaultTextStyle>
    <a:defPPr>
      <a:defRPr lang="en-US"/>
    </a:defPPr>
    <a:lvl1pPr marL="0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1pPr>
    <a:lvl2pPr marL="521025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2pPr>
    <a:lvl3pPr marL="1042050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3pPr>
    <a:lvl4pPr marL="1563075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4pPr>
    <a:lvl5pPr marL="2084100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5pPr>
    <a:lvl6pPr marL="2605126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6pPr>
    <a:lvl7pPr marL="3126151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7pPr>
    <a:lvl8pPr marL="3647176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8pPr>
    <a:lvl9pPr marL="4168201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>
  <p:extLst>
    <p:ext uri="{E76CE94A-603C-4142-B9EB-6D1370010A27}">
      <p14:discardImageEditData val="false"/>
    </p:ext>
    <p:ext uri="{D31A062A-798A-4329-ABDD-BBA856620510}">
      <p14:defaultImageDpi val="220"/>
    </p:ext>
    <p:ext uri="{FD5EFAAD-0ECE-453E-9831-46B23BE46B34}">
      <p15:chartTrackingRefBased val="false"/>
    </p:ext>
  </p:extLst>
</p:presentationPr>
</file>

<file path=ppt/tableStyles.xml><?xml version="1.0" encoding="utf-8"?>
<a:tblStyleLst xmlns:w="http://schemas.openxmlformats.org/wordprocessingml/2006/main" xmlns:r="http://schemas.openxmlformats.org/officeDocument/2006/relationships" xmlns:m="http://schemas.openxmlformats.org/officeDocument/2006/math" xmlns:w14="http://schemas.microsoft.com/office/word/2010/wordml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xvml="urn:schemas-microsoft-com:office:excel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>
  <p:normalViewPr>
    <p:restoredLeft sz="15610" autoAdjust="false"/>
    <p:restoredTop sz="94625" autoAdjust="false"/>
  </p:normalViewPr>
  <p:slideViewPr>
    <p:cSldViewPr>
      <p:cViewPr varScale="true">
        <p:scale>
          <a:sx n="95" d="100"/>
          <a:sy n="95" d="100"/>
        </p:scale>
        <p:origin x="1608" y="90"/>
      </p:cViewPr>
      <p:guideLst>
        <p:guide orient="horz" pos="2380"/>
        <p:guide pos="33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  <Relationship Target="slideMasters/slideMaster1.xml" Type="http://schemas.openxmlformats.org/officeDocument/2006/relationships/slideMaster" Id="rId1"/>
    <Relationship Target="notesMasters/notesMaster1.xml" Type="http://schemas.openxmlformats.org/officeDocument/2006/relationships/notesMaster" Id="rId2"/>
    <Relationship Target="presProps.xml" Type="http://schemas.openxmlformats.org/officeDocument/2006/relationships/presProps" Id="rId3"/>
    <Relationship Target="viewProps.xml" Type="http://schemas.openxmlformats.org/officeDocument/2006/relationships/viewProps" Id="rId4"/>
    <Relationship Target="theme/theme1.xml" Type="http://schemas.openxmlformats.org/officeDocument/2006/relationships/theme" Id="rId5"/>
    <Relationship Target="tableStyles.xml" Type="http://schemas.openxmlformats.org/officeDocument/2006/relationships/tableStyles" Id="rId6"/>
    <Relationship Target="slides/p28_slide1.xml" Type="http://schemas.openxmlformats.org/officeDocument/2006/relationships/slide" Id="rId8"/>
    <Relationship Target="slides/p29_slide1.xml" Type="http://schemas.openxmlformats.org/officeDocument/2006/relationships/slide" Id="rId9"/>
    <Relationship Target="slideMasters/slideMaster12.xml" Type="http://schemas.openxmlformats.org/officeDocument/2006/relationships/slideMaster" Id="rId10"/>
    <Relationship Target="slides/p29_slide2.xml" Type="http://schemas.openxmlformats.org/officeDocument/2006/relationships/slide" Id="rId11"/>
    <Relationship Target="slides/p29_slide3.xml" Type="http://schemas.openxmlformats.org/officeDocument/2006/relationships/slide" Id="rId12"/>
    <Relationship Target="slides/p29_slide4.xml" Type="http://schemas.openxmlformats.org/officeDocument/2006/relationships/slide" Id="rId13"/>
    <Relationship Target="slides/p29_slide5.xml" Type="http://schemas.openxmlformats.org/officeDocument/2006/relationships/slide" Id="rId14"/>
    <Relationship Target="slides/p29_slide6.xml" Type="http://schemas.openxmlformats.org/officeDocument/2006/relationships/slide" Id="rId15"/>
    <Relationship Target="slides/p29_slide7.xml" Type="http://schemas.openxmlformats.org/officeDocument/2006/relationships/slide" Id="rId16"/>
    <Relationship Target="slides/p30_slide1.xml" Type="http://schemas.openxmlformats.org/officeDocument/2006/relationships/slide" Id="rId17"/>
    <Relationship Target="slideMasters/slideMaster13.xml" Type="http://schemas.openxmlformats.org/officeDocument/2006/relationships/slideMaster" Id="rId18"/>
    <Relationship Target="slides/p30_slide2.xml" Type="http://schemas.openxmlformats.org/officeDocument/2006/relationships/slide" Id="rId19"/>
    <Relationship Target="slides/p30_slide3.xml" Type="http://schemas.openxmlformats.org/officeDocument/2006/relationships/slide" Id="rId20"/>
    <Relationship Target="slides/p30_slide4.xml" Type="http://schemas.openxmlformats.org/officeDocument/2006/relationships/slide" Id="rId21"/>
    <Relationship Target="slides/p30_slide5.xml" Type="http://schemas.openxmlformats.org/officeDocument/2006/relationships/slide" Id="rId22"/>
    <Relationship Target="slides/p30_slide6.xml" Type="http://schemas.openxmlformats.org/officeDocument/2006/relationships/slide" Id="rId23"/>
    <Relationship Target="slides/p30_slide7.xml" Type="http://schemas.openxmlformats.org/officeDocument/2006/relationships/slide" Id="rId24"/>
    <Relationship Target="slides/p30_slide8.xml" Type="http://schemas.openxmlformats.org/officeDocument/2006/relationships/slide" Id="rId25"/>
    <Relationship Target="slides/p30_slide9.xml" Type="http://schemas.openxmlformats.org/officeDocument/2006/relationships/slide" Id="rId26"/>
    <Relationship Target="slides/p30_slide10.xml" Type="http://schemas.openxmlformats.org/officeDocument/2006/relationships/slide" Id="rId27"/>
    <Relationship Target="slides/p30_slide11.xml" Type="http://schemas.openxmlformats.org/officeDocument/2006/relationships/slide" Id="rId28"/>
    <Relationship Target="slides/p30_slide12.xml" Type="http://schemas.openxmlformats.org/officeDocument/2006/relationships/slide" Id="rId29"/>
    <Relationship Target="slides/p30_slide13.xml" Type="http://schemas.openxmlformats.org/officeDocument/2006/relationships/slide" Id="rId30"/>
    <Relationship Target="slides/p30_slide14.xml" Type="http://schemas.openxmlformats.org/officeDocument/2006/relationships/slide" Id="rId31"/>
    <Relationship Target="slides/p30_slide15.xml" Type="http://schemas.openxmlformats.org/officeDocument/2006/relationships/slide" Id="rId32"/>
    <Relationship Target="slides/p30_slide16.xml" Type="http://schemas.openxmlformats.org/officeDocument/2006/relationships/slide" Id="rId33"/>
    <Relationship Target="slides/p31_slide1.xml" Type="http://schemas.openxmlformats.org/officeDocument/2006/relationships/slide" Id="rId34"/>
    <Relationship Target="slideMasters/slideMaster14.xml" Type="http://schemas.openxmlformats.org/officeDocument/2006/relationships/slideMaster" Id="rId35"/>
    <Relationship Target="slides/p31_slide2.xml" Type="http://schemas.openxmlformats.org/officeDocument/2006/relationships/slide" Id="rId36"/>
    <Relationship Target="slides/p31_slide3.xml" Type="http://schemas.openxmlformats.org/officeDocument/2006/relationships/slide" Id="rId37"/>
    <Relationship Target="slides/p31_slide4.xml" Type="http://schemas.openxmlformats.org/officeDocument/2006/relationships/slide" Id="rId38"/>
    <Relationship Target="slides/p31_slide5.xml" Type="http://schemas.openxmlformats.org/officeDocument/2006/relationships/slide" Id="rId39"/>
    <Relationship Target="slides/p31_slide6.xml" Type="http://schemas.openxmlformats.org/officeDocument/2006/relationships/slide" Id="rId40"/>
    <Relationship Target="slides/p31_slide7.xml" Type="http://schemas.openxmlformats.org/officeDocument/2006/relationships/slide" Id="rId41"/>
    <Relationship Target="slides/p31_slide8.xml" Type="http://schemas.openxmlformats.org/officeDocument/2006/relationships/slide" Id="rId42"/>
    <Relationship Target="slides/p31_slide9.xml" Type="http://schemas.openxmlformats.org/officeDocument/2006/relationships/slide" Id="rId43"/>
    <Relationship Target="slides/p31_slide10.xml" Type="http://schemas.openxmlformats.org/officeDocument/2006/relationships/slide" Id="rId44"/>
    <Relationship Target="slides/p31_slide11.xml" Type="http://schemas.openxmlformats.org/officeDocument/2006/relationships/slide" Id="rId45"/>
</Relationships>

</file>

<file path=ppt/notesMasters/_rels/notesMaster1.xml.rels><?xml version="1.0" encoding="UTF-8" standalone="yes"?>
<Relationships xmlns="http://schemas.openxmlformats.org/package/2006/relationships">
    <Relationship Target="../theme/theme2.xml" Type="http://schemas.openxmlformats.org/officeDocument/2006/relationships/theme" Id="rId1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false"/>
              <a:t>21.01.2025</a:t>
            </a:fld>
            <a:endParaRPr lang="cs-CZ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2759075" y="512763"/>
            <a:ext cx="36258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false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fals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false"/>
              <a:t>‹Nº›</a:t>
            </a:fld>
            <a:endParaRPr lang="cs-CZ"/>
          </a:p>
        </p:txBody>
      </p:sp>
    </p:spTree>
    <p:extLst>
      <p:ext uri="{BB962C8B-B14F-4D97-AF65-F5344CB8AC3E}">
        <p14:creationId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1pPr>
    <a:lvl2pPr marL="521025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2pPr>
    <a:lvl3pPr marL="1042050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3pPr>
    <a:lvl4pPr marL="1563075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4pPr>
    <a:lvl5pPr marL="2084100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5pPr>
    <a:lvl6pPr marL="2605126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6pPr>
    <a:lvl7pPr marL="3126151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7pPr>
    <a:lvl8pPr marL="3647176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8pPr>
    <a:lvl9pPr marL="4168201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p30_notesSlide1.xml.rels><?xml version="1.0" encoding="UTF-8" standalone="yes"?>
<Relationships xmlns="http://schemas.openxmlformats.org/package/2006/relationships">
    <Relationship Target="../notesMasters/notesMaster1.xml" Type="http://schemas.openxmlformats.org/officeDocument/2006/relationships/notesMaster" Id="rId1"/>
    <Relationship Target="../slides/p30_slide1.xml" Type="http://schemas.openxmlformats.org/officeDocument/2006/relationships/slide" Id="rId3"/>
</Relationships>

</file>

<file path=ppt/notesSlides/_rels/p31_notesSlide1.xml.rels><?xml version="1.0" encoding="UTF-8" standalone="yes"?>
<Relationships xmlns="http://schemas.openxmlformats.org/package/2006/relationships">
    <Relationship Target="../notesMasters/notesMaster1.xml" Type="http://schemas.openxmlformats.org/officeDocument/2006/relationships/notesMaster" Id="rId1"/>
    <Relationship Target="../slides/p31_slide1.xml" Type="http://schemas.openxmlformats.org/officeDocument/2006/relationships/slide" Id="rId3"/>
</Relationships>

</file>

<file path=ppt/notesSlides/p30_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Marcador de número de diapositiva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cs-CZ" smtClean="false"/>
              <a:t>1</a:t>
            </a:r>
          </a:p>
        </p:txBody>
      </p:sp>
    </p:spTree>
  </p:cSld>
</p:notes>
</file>

<file path=ppt/notesSlides/p31_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Marcador de número de diapositiva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cs-CZ" smtClean="false"/>
              <a:t>1</a:t>
            </a:r>
          </a:p>
        </p:txBody>
      </p:sp>
    </p:spTree>
  </p:cSld>
</p:notes>
</file>

<file path=ppt/slideLayouts/_rels/slideLayout12.xml.rels><?xml version="1.0" encoding="UTF-8" standalone="yes"?>
<Relationships xmlns="http://schemas.openxmlformats.org/package/2006/relationships">
    <Relationship Target="../slideMasters/slideMaster12.xml" Type="http://schemas.openxmlformats.org/officeDocument/2006/relationships/slideMaster" Id="rId2"/>
</Relationships>

</file>

<file path=ppt/slideLayouts/_rels/slideLayout13.xml.rels><?xml version="1.0" encoding="UTF-8" standalone="yes"?>
<Relationships xmlns="http://schemas.openxmlformats.org/package/2006/relationships">
    <Relationship Target="../slideMasters/slideMaster13.xml" Type="http://schemas.openxmlformats.org/officeDocument/2006/relationships/slideMaster" Id="rId2"/>
</Relationships>

</file>

<file path=ppt/slideLayouts/_rels/slideLayout14.xml.rels><?xml version="1.0" encoding="UTF-8" standalone="yes"?>
<Relationships xmlns="http://schemas.openxmlformats.org/package/2006/relationships">
    <Relationship Target="../slideMasters/slideMaster14.xml" Type="http://schemas.openxmlformats.org/officeDocument/2006/relationships/slideMaster" Id="rId2"/>
</Relationships>

</file>

<file path=ppt/slideLayouts/_rels/slideLayout2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slideLayout12.xml><?xml version="1.0" encoding="utf-8"?>
<p:sldLayout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 type="title" preserve="tru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01053" y="2347413"/>
            <a:ext cx="9078595" cy="1619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602105" y="4282016"/>
            <a:ext cx="7476490" cy="19311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2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6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 type="title" preserve="tru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01053" y="2347413"/>
            <a:ext cx="9078595" cy="1619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602105" y="4282016"/>
            <a:ext cx="7476490" cy="19311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2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6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 type="title" preserve="tru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01053" y="2347413"/>
            <a:ext cx="9078595" cy="1619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602105" y="4282016"/>
            <a:ext cx="7476490" cy="19311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2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6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 type="obj" preserve="true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Target="../theme/theme1.xml" Type="http://schemas.openxmlformats.org/officeDocument/2006/relationships/theme" Id="rId12"/>
    <Relationship Target="../slideLayouts/slideLayout2.xml" Type="http://schemas.openxmlformats.org/officeDocument/2006/relationships/slideLayout" Id="rId2"/>
</Relationships>

</file>

<file path=ppt/slideMasters/_rels/slideMaster12.xml.rels><?xml version="1.0" encoding="UTF-8" standalone="yes"?>
<Relationships xmlns="http://schemas.openxmlformats.org/package/2006/relationships">
    <Relationship Target="../theme/theme12.xml" Type="http://schemas.openxmlformats.org/officeDocument/2006/relationships/theme" Id="rId13"/>
    <Relationship Target="../slideLayouts/slideLayout12.xml" Type="http://schemas.openxmlformats.org/officeDocument/2006/relationships/slideLayout" Id="rId14"/>
</Relationships>

</file>

<file path=ppt/slideMasters/_rels/slideMaster13.xml.rels><?xml version="1.0" encoding="UTF-8" standalone="yes"?>
<Relationships xmlns="http://schemas.openxmlformats.org/package/2006/relationships">
    <Relationship Target="../theme/theme13.xml" Type="http://schemas.openxmlformats.org/officeDocument/2006/relationships/theme" Id="rId13"/>
    <Relationship Target="../slideLayouts/slideLayout13.xml" Type="http://schemas.openxmlformats.org/officeDocument/2006/relationships/slideLayout" Id="rId14"/>
</Relationships>

</file>

<file path=ppt/slideMasters/_rels/slideMaster14.xml.rels><?xml version="1.0" encoding="UTF-8" standalone="yes"?>
<Relationships xmlns="http://schemas.openxmlformats.org/package/2006/relationships">
    <Relationship Target="../theme/theme14.xml" Type="http://schemas.openxmlformats.org/officeDocument/2006/relationships/theme" Id="rId13"/>
    <Relationship Target="../slideLayouts/slideLayout14.xml" Type="http://schemas.openxmlformats.org/officeDocument/2006/relationships/slideLayout" Id="rId14"/>
</Relationships>

</file>

<file path=ppt/slideMasters/slideMaster1.xml><?xml version="1.0" encoding="utf-8"?>
<p:sldMaster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534035" y="302610"/>
            <a:ext cx="9612630" cy="1259417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534035" y="1763184"/>
            <a:ext cx="9612630" cy="4986941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534035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649239" y="7003756"/>
            <a:ext cx="3382222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7654502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</p:sldLayoutIdLst>
  <p:txStyles>
    <p:titleStyle>
      <a:lvl1pPr algn="ctr" defTabSz="1007577" rtl="false" eaLnBrk="true" latinLnBrk="false" hangingPunct="true">
        <a:spcBef>
          <a:spcPct val="0"/>
        </a:spcBef>
        <a:buNone/>
        <a:defRPr sz="4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842" indent="-377842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3526" kern="1200">
          <a:solidFill>
            <a:schemeClr val="tx1"/>
          </a:solidFill>
          <a:latin typeface="+mn-lt"/>
          <a:ea typeface="+mn-ea"/>
          <a:cs typeface="+mn-cs"/>
        </a:defRPr>
      </a:lvl1pPr>
      <a:lvl2pPr marL="818657" indent="-314868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3085" kern="1200">
          <a:solidFill>
            <a:schemeClr val="tx1"/>
          </a:solidFill>
          <a:latin typeface="+mn-lt"/>
          <a:ea typeface="+mn-ea"/>
          <a:cs typeface="+mn-cs"/>
        </a:defRPr>
      </a:lvl2pPr>
      <a:lvl3pPr marL="1259472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1763260" indent="-251894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2204" kern="1200">
          <a:solidFill>
            <a:schemeClr val="tx1"/>
          </a:solidFill>
          <a:latin typeface="+mn-lt"/>
          <a:ea typeface="+mn-ea"/>
          <a:cs typeface="+mn-cs"/>
        </a:defRPr>
      </a:lvl4pPr>
      <a:lvl5pPr marL="2267049" indent="-251894" algn="l" defTabSz="1007577" rtl="false" eaLnBrk="true" latinLnBrk="false" hangingPunct="true">
        <a:spcBef>
          <a:spcPct val="20000"/>
        </a:spcBef>
        <a:buFont typeface="Arial" pitchFamily="34" charset="0"/>
        <a:buChar char="»"/>
        <a:defRPr sz="2204" kern="1200">
          <a:solidFill>
            <a:schemeClr val="tx1"/>
          </a:solidFill>
          <a:latin typeface="+mn-lt"/>
          <a:ea typeface="+mn-ea"/>
          <a:cs typeface="+mn-cs"/>
        </a:defRPr>
      </a:lvl5pPr>
      <a:lvl6pPr marL="2770838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6pPr>
      <a:lvl7pPr marL="3274626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7pPr>
      <a:lvl8pPr marL="3778415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8pPr>
      <a:lvl9pPr marL="4282204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534035" y="302610"/>
            <a:ext cx="9612630" cy="1259417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534035" y="1763184"/>
            <a:ext cx="9612630" cy="4986941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534035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649239" y="7003756"/>
            <a:ext cx="3382222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7654502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778256030" r:id="rId14"/>
  </p:sldLayoutIdLst>
  <p:txStyles>
    <p:titleStyle>
      <a:lvl1pPr algn="ctr" defTabSz="1007577" rtl="false" eaLnBrk="true" latinLnBrk="false" hangingPunct="true">
        <a:spcBef>
          <a:spcPct val="0"/>
        </a:spcBef>
        <a:buNone/>
        <a:defRPr sz="4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842" indent="-377842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3526" kern="1200">
          <a:solidFill>
            <a:schemeClr val="tx1"/>
          </a:solidFill>
          <a:latin typeface="+mn-lt"/>
          <a:ea typeface="+mn-ea"/>
          <a:cs typeface="+mn-cs"/>
        </a:defRPr>
      </a:lvl1pPr>
      <a:lvl2pPr marL="818657" indent="-314868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3085" kern="1200">
          <a:solidFill>
            <a:schemeClr val="tx1"/>
          </a:solidFill>
          <a:latin typeface="+mn-lt"/>
          <a:ea typeface="+mn-ea"/>
          <a:cs typeface="+mn-cs"/>
        </a:defRPr>
      </a:lvl2pPr>
      <a:lvl3pPr marL="1259472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1763260" indent="-251894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2204" kern="1200">
          <a:solidFill>
            <a:schemeClr val="tx1"/>
          </a:solidFill>
          <a:latin typeface="+mn-lt"/>
          <a:ea typeface="+mn-ea"/>
          <a:cs typeface="+mn-cs"/>
        </a:defRPr>
      </a:lvl4pPr>
      <a:lvl5pPr marL="2267049" indent="-251894" algn="l" defTabSz="1007577" rtl="false" eaLnBrk="true" latinLnBrk="false" hangingPunct="true">
        <a:spcBef>
          <a:spcPct val="20000"/>
        </a:spcBef>
        <a:buFont typeface="Arial" pitchFamily="34" charset="0"/>
        <a:buChar char="»"/>
        <a:defRPr sz="2204" kern="1200">
          <a:solidFill>
            <a:schemeClr val="tx1"/>
          </a:solidFill>
          <a:latin typeface="+mn-lt"/>
          <a:ea typeface="+mn-ea"/>
          <a:cs typeface="+mn-cs"/>
        </a:defRPr>
      </a:lvl5pPr>
      <a:lvl6pPr marL="2770838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6pPr>
      <a:lvl7pPr marL="3274626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7pPr>
      <a:lvl8pPr marL="3778415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8pPr>
      <a:lvl9pPr marL="4282204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534035" y="302610"/>
            <a:ext cx="9612630" cy="1259417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534035" y="1763184"/>
            <a:ext cx="9612630" cy="4986941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534035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649239" y="7003756"/>
            <a:ext cx="3382222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7654502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3622570193" r:id="rId14"/>
  </p:sldLayoutIdLst>
  <p:txStyles>
    <p:titleStyle>
      <a:lvl1pPr algn="ctr" defTabSz="1007577" rtl="false" eaLnBrk="true" latinLnBrk="false" hangingPunct="true">
        <a:spcBef>
          <a:spcPct val="0"/>
        </a:spcBef>
        <a:buNone/>
        <a:defRPr sz="4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842" indent="-377842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3526" kern="1200">
          <a:solidFill>
            <a:schemeClr val="tx1"/>
          </a:solidFill>
          <a:latin typeface="+mn-lt"/>
          <a:ea typeface="+mn-ea"/>
          <a:cs typeface="+mn-cs"/>
        </a:defRPr>
      </a:lvl1pPr>
      <a:lvl2pPr marL="818657" indent="-314868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3085" kern="1200">
          <a:solidFill>
            <a:schemeClr val="tx1"/>
          </a:solidFill>
          <a:latin typeface="+mn-lt"/>
          <a:ea typeface="+mn-ea"/>
          <a:cs typeface="+mn-cs"/>
        </a:defRPr>
      </a:lvl2pPr>
      <a:lvl3pPr marL="1259472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1763260" indent="-251894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2204" kern="1200">
          <a:solidFill>
            <a:schemeClr val="tx1"/>
          </a:solidFill>
          <a:latin typeface="+mn-lt"/>
          <a:ea typeface="+mn-ea"/>
          <a:cs typeface="+mn-cs"/>
        </a:defRPr>
      </a:lvl4pPr>
      <a:lvl5pPr marL="2267049" indent="-251894" algn="l" defTabSz="1007577" rtl="false" eaLnBrk="true" latinLnBrk="false" hangingPunct="true">
        <a:spcBef>
          <a:spcPct val="20000"/>
        </a:spcBef>
        <a:buFont typeface="Arial" pitchFamily="34" charset="0"/>
        <a:buChar char="»"/>
        <a:defRPr sz="2204" kern="1200">
          <a:solidFill>
            <a:schemeClr val="tx1"/>
          </a:solidFill>
          <a:latin typeface="+mn-lt"/>
          <a:ea typeface="+mn-ea"/>
          <a:cs typeface="+mn-cs"/>
        </a:defRPr>
      </a:lvl5pPr>
      <a:lvl6pPr marL="2770838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6pPr>
      <a:lvl7pPr marL="3274626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7pPr>
      <a:lvl8pPr marL="3778415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8pPr>
      <a:lvl9pPr marL="4282204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534035" y="302610"/>
            <a:ext cx="9612630" cy="1259417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534035" y="1763184"/>
            <a:ext cx="9612630" cy="4986941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534035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649239" y="7003756"/>
            <a:ext cx="3382222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7654502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3148038999" r:id="rId14"/>
  </p:sldLayoutIdLst>
  <p:txStyles>
    <p:titleStyle>
      <a:lvl1pPr algn="ctr" defTabSz="1007577" rtl="false" eaLnBrk="true" latinLnBrk="false" hangingPunct="true">
        <a:spcBef>
          <a:spcPct val="0"/>
        </a:spcBef>
        <a:buNone/>
        <a:defRPr sz="4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842" indent="-377842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3526" kern="1200">
          <a:solidFill>
            <a:schemeClr val="tx1"/>
          </a:solidFill>
          <a:latin typeface="+mn-lt"/>
          <a:ea typeface="+mn-ea"/>
          <a:cs typeface="+mn-cs"/>
        </a:defRPr>
      </a:lvl1pPr>
      <a:lvl2pPr marL="818657" indent="-314868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3085" kern="1200">
          <a:solidFill>
            <a:schemeClr val="tx1"/>
          </a:solidFill>
          <a:latin typeface="+mn-lt"/>
          <a:ea typeface="+mn-ea"/>
          <a:cs typeface="+mn-cs"/>
        </a:defRPr>
      </a:lvl2pPr>
      <a:lvl3pPr marL="1259472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1763260" indent="-251894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2204" kern="1200">
          <a:solidFill>
            <a:schemeClr val="tx1"/>
          </a:solidFill>
          <a:latin typeface="+mn-lt"/>
          <a:ea typeface="+mn-ea"/>
          <a:cs typeface="+mn-cs"/>
        </a:defRPr>
      </a:lvl4pPr>
      <a:lvl5pPr marL="2267049" indent="-251894" algn="l" defTabSz="1007577" rtl="false" eaLnBrk="true" latinLnBrk="false" hangingPunct="true">
        <a:spcBef>
          <a:spcPct val="20000"/>
        </a:spcBef>
        <a:buFont typeface="Arial" pitchFamily="34" charset="0"/>
        <a:buChar char="»"/>
        <a:defRPr sz="2204" kern="1200">
          <a:solidFill>
            <a:schemeClr val="tx1"/>
          </a:solidFill>
          <a:latin typeface="+mn-lt"/>
          <a:ea typeface="+mn-ea"/>
          <a:cs typeface="+mn-cs"/>
        </a:defRPr>
      </a:lvl5pPr>
      <a:lvl6pPr marL="2770838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6pPr>
      <a:lvl7pPr marL="3274626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7pPr>
      <a:lvl8pPr marL="3778415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8pPr>
      <a:lvl9pPr marL="4282204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p28_slide1.xml.rels><?xml version="1.0" encoding="UTF-8" standalone="yes"?>
<Relationships xmlns="http://schemas.openxmlformats.org/package/2006/relationships">
    <Relationship Target="../media/p28_image1.jpeg" Type="http://schemas.openxmlformats.org/officeDocument/2006/relationships/image" Id="rId2"/>
    <Relationship Target="../media/p28_image2.png" Type="http://schemas.openxmlformats.org/officeDocument/2006/relationships/image" Id="rId3"/>
    <Relationship Target="../media/p28_image3.png" Type="http://schemas.openxmlformats.org/officeDocument/2006/relationships/image" Id="rId4"/>
    <Relationship Target="../media/p28_image4.png" Type="http://schemas.openxmlformats.org/officeDocument/2006/relationships/image" Id="rId5"/>
    <Relationship Target="../media/p28_image5.png" Type="http://schemas.openxmlformats.org/officeDocument/2006/relationships/image" Id="rId6"/>
    <Relationship Target="../slideLayouts/slideLayout2.xml" Type="http://schemas.openxmlformats.org/officeDocument/2006/relationships/slideLayout" Id="rId7"/>
</Relationships>

</file>

<file path=ppt/slides/_rels/p29_slide1.xml.rels><?xml version="1.0" encoding="UTF-8" standalone="yes"?>
<Relationships xmlns="http://schemas.openxmlformats.org/package/2006/relationships">
    <Relationship Target="../media/p29_image9.png" Type="http://schemas.openxmlformats.org/officeDocument/2006/relationships/image" Id="rId10"/>
    <Relationship Target="../media/p29_image1.png" Type="http://schemas.openxmlformats.org/officeDocument/2006/relationships/image" Id="rId2"/>
    <Relationship Target="../media/p29_image2.png" Type="http://schemas.openxmlformats.org/officeDocument/2006/relationships/image" Id="rId3"/>
    <Relationship Target="../media/p29_image3.png" Type="http://schemas.openxmlformats.org/officeDocument/2006/relationships/image" Id="rId4"/>
    <Relationship Target="../media/p29_image4.jpeg" Type="http://schemas.openxmlformats.org/officeDocument/2006/relationships/image" Id="rId5"/>
    <Relationship Target="../media/p29_image5.png" Type="http://schemas.openxmlformats.org/officeDocument/2006/relationships/image" Id="rId6"/>
    <Relationship Target="../media/p29_image6.png" Type="http://schemas.openxmlformats.org/officeDocument/2006/relationships/image" Id="rId7"/>
    <Relationship Target="../media/p29_image7.png" Type="http://schemas.openxmlformats.org/officeDocument/2006/relationships/image" Id="rId8"/>
    <Relationship Target="../media/p29_image8.png" Type="http://schemas.openxmlformats.org/officeDocument/2006/relationships/image" Id="rId9"/>
    <Relationship Target="../slideLayouts/slideLayout12.xml" Type="http://schemas.openxmlformats.org/officeDocument/2006/relationships/slideLayout" Id="rId11"/>
</Relationships>

</file>

<file path=ppt/slides/_rels/p29_slide2.xml.rels><?xml version="1.0" encoding="UTF-8" standalone="yes"?>
<Relationships xmlns="http://schemas.openxmlformats.org/package/2006/relationships">
    <Relationship Target="../media/p29_image9.png" Type="http://schemas.openxmlformats.org/officeDocument/2006/relationships/image" Id="rId10"/>
    <Relationship Target="../media/p29_image1.png" Type="http://schemas.openxmlformats.org/officeDocument/2006/relationships/image" Id="rId2"/>
    <Relationship Target="../media/p29_image2.png" Type="http://schemas.openxmlformats.org/officeDocument/2006/relationships/image" Id="rId3"/>
    <Relationship Target="../media/p29_image3.png" Type="http://schemas.openxmlformats.org/officeDocument/2006/relationships/image" Id="rId4"/>
    <Relationship Target="../media/p29_image4.jpeg" Type="http://schemas.openxmlformats.org/officeDocument/2006/relationships/image" Id="rId5"/>
    <Relationship Target="../media/p29_image5.png" Type="http://schemas.openxmlformats.org/officeDocument/2006/relationships/image" Id="rId6"/>
    <Relationship Target="../media/p29_image6.png" Type="http://schemas.openxmlformats.org/officeDocument/2006/relationships/image" Id="rId7"/>
    <Relationship Target="../media/p29_image10.png" Type="http://schemas.openxmlformats.org/officeDocument/2006/relationships/image" Id="rId8"/>
    <Relationship Target="../media/p29_image11.png" Type="http://schemas.openxmlformats.org/officeDocument/2006/relationships/image" Id="rId9"/>
    <Relationship Target="../slideLayouts/slideLayout12.xml" Type="http://schemas.openxmlformats.org/officeDocument/2006/relationships/slideLayout" Id="rId11"/>
</Relationships>

</file>

<file path=ppt/slides/_rels/p29_slide3.xml.rels><?xml version="1.0" encoding="UTF-8" standalone="yes"?>
<Relationships xmlns="http://schemas.openxmlformats.org/package/2006/relationships">
    <Relationship Target="../media/p29_image9.png" Type="http://schemas.openxmlformats.org/officeDocument/2006/relationships/image" Id="rId10"/>
    <Relationship Target="../media/p29_image1.png" Type="http://schemas.openxmlformats.org/officeDocument/2006/relationships/image" Id="rId2"/>
    <Relationship Target="../media/p29_image2.png" Type="http://schemas.openxmlformats.org/officeDocument/2006/relationships/image" Id="rId3"/>
    <Relationship Target="../media/p29_image3.png" Type="http://schemas.openxmlformats.org/officeDocument/2006/relationships/image" Id="rId4"/>
    <Relationship Target="../media/p29_image4.jpeg" Type="http://schemas.openxmlformats.org/officeDocument/2006/relationships/image" Id="rId5"/>
    <Relationship Target="../media/p29_image5.png" Type="http://schemas.openxmlformats.org/officeDocument/2006/relationships/image" Id="rId6"/>
    <Relationship Target="../media/p29_image6.png" Type="http://schemas.openxmlformats.org/officeDocument/2006/relationships/image" Id="rId7"/>
    <Relationship Target="../media/p29_image12.png" Type="http://schemas.openxmlformats.org/officeDocument/2006/relationships/image" Id="rId8"/>
    <Relationship Target="../media/p29_image13.png" Type="http://schemas.openxmlformats.org/officeDocument/2006/relationships/image" Id="rId9"/>
    <Relationship Target="../slideLayouts/slideLayout12.xml" Type="http://schemas.openxmlformats.org/officeDocument/2006/relationships/slideLayout" Id="rId11"/>
</Relationships>

</file>

<file path=ppt/slides/_rels/p29_slide4.xml.rels><?xml version="1.0" encoding="UTF-8" standalone="yes"?>
<Relationships xmlns="http://schemas.openxmlformats.org/package/2006/relationships">
    <Relationship Target="../media/p29_image9.png" Type="http://schemas.openxmlformats.org/officeDocument/2006/relationships/image" Id="rId10"/>
    <Relationship Target="../media/p29_image1.png" Type="http://schemas.openxmlformats.org/officeDocument/2006/relationships/image" Id="rId2"/>
    <Relationship Target="../media/p29_image2.png" Type="http://schemas.openxmlformats.org/officeDocument/2006/relationships/image" Id="rId3"/>
    <Relationship Target="../media/p29_image3.png" Type="http://schemas.openxmlformats.org/officeDocument/2006/relationships/image" Id="rId4"/>
    <Relationship Target="../media/p29_image4.jpeg" Type="http://schemas.openxmlformats.org/officeDocument/2006/relationships/image" Id="rId5"/>
    <Relationship Target="../media/p29_image5.png" Type="http://schemas.openxmlformats.org/officeDocument/2006/relationships/image" Id="rId6"/>
    <Relationship Target="../media/p29_image6.png" Type="http://schemas.openxmlformats.org/officeDocument/2006/relationships/image" Id="rId7"/>
    <Relationship Target="../media/p29_image14.png" Type="http://schemas.openxmlformats.org/officeDocument/2006/relationships/image" Id="rId8"/>
    <Relationship Target="../media/p29_image15.png" Type="http://schemas.openxmlformats.org/officeDocument/2006/relationships/image" Id="rId9"/>
    <Relationship Target="../slideLayouts/slideLayout12.xml" Type="http://schemas.openxmlformats.org/officeDocument/2006/relationships/slideLayout" Id="rId11"/>
</Relationships>

</file>

<file path=ppt/slides/_rels/p29_slide5.xml.rels><?xml version="1.0" encoding="UTF-8" standalone="yes"?>
<Relationships xmlns="http://schemas.openxmlformats.org/package/2006/relationships">
    <Relationship TargetMode="External" Target="https://www.tiktok.com/@intotum_fashion/video/7601226127667072278?utm_campaign=tt4d_open_api&amp;utm_source=6853989043827376134" Type="http://schemas.openxmlformats.org/officeDocument/2006/relationships/hyperlink" Id="rId10"/>
    <Relationship Target="../media/p29_image19.png" Type="http://schemas.openxmlformats.org/officeDocument/2006/relationships/image" Id="rId11"/>
    <Relationship Target="../media/p29_image20.png" Type="http://schemas.openxmlformats.org/officeDocument/2006/relationships/image" Id="rId12"/>
    <Relationship TargetMode="External" Target="https://www.tiktok.com/@intotum_fashion/video/7600845951317691670?utm_campaign=tt4d_open_api&amp;utm_source=6853989043827376134" Type="http://schemas.openxmlformats.org/officeDocument/2006/relationships/hyperlink" Id="rId13"/>
    <Relationship Target="../media/p29_image21.png" Type="http://schemas.openxmlformats.org/officeDocument/2006/relationships/image" Id="rId14"/>
    <Relationship TargetMode="External" Target="https://www.tiktok.com/@intotum_fashion/video/7600514771368021270?utm_campaign=tt4d_open_api&amp;utm_source=6853989043827376134" Type="http://schemas.openxmlformats.org/officeDocument/2006/relationships/hyperlink" Id="rId15"/>
    <Relationship Target="../media/p29_image22.png" Type="http://schemas.openxmlformats.org/officeDocument/2006/relationships/image" Id="rId16"/>
    <Relationship TargetMode="External" Target="https://www.tiktok.com/@intotum_fashion/video/7600111974801902870?utm_campaign=tt4d_open_api&amp;utm_source=6853989043827376134" Type="http://schemas.openxmlformats.org/officeDocument/2006/relationships/hyperlink" Id="rId17"/>
    <Relationship Target="../media/p29_image23.png" Type="http://schemas.openxmlformats.org/officeDocument/2006/relationships/image" Id="rId18"/>
    <Relationship TargetMode="External" Target="https://www.tiktok.com/@intotum_fashion/video/7599750675358092566?utm_campaign=tt4d_open_api&amp;utm_source=6853989043827376134" Type="http://schemas.openxmlformats.org/officeDocument/2006/relationships/hyperlink" Id="rId19"/>
    <Relationship Target="../media/p29_image3.png" Type="http://schemas.openxmlformats.org/officeDocument/2006/relationships/image" Id="rId2"/>
    <Relationship Target="../media/p29_image24.png" Type="http://schemas.openxmlformats.org/officeDocument/2006/relationships/image" Id="rId20"/>
    <Relationship Target="../media/p29_image9.png" Type="http://schemas.openxmlformats.org/officeDocument/2006/relationships/image" Id="rId21"/>
    <Relationship Target="../media/p29_image4.jpeg" Type="http://schemas.openxmlformats.org/officeDocument/2006/relationships/image" Id="rId3"/>
    <Relationship Target="../media/p29_image5.png" Type="http://schemas.openxmlformats.org/officeDocument/2006/relationships/image" Id="rId4"/>
    <Relationship Target="../media/p29_image6.png" Type="http://schemas.openxmlformats.org/officeDocument/2006/relationships/image" Id="rId5"/>
    <Relationship TargetMode="External" Target="https://www.tiktok.com/@intotum_fashion/video/7601227712631426326?utm_campaign=tt4d_open_api&amp;utm_source=6853989043827376134" Type="http://schemas.openxmlformats.org/officeDocument/2006/relationships/hyperlink" Id="rId6"/>
    <Relationship Target="../media/p29_image16.png" Type="http://schemas.openxmlformats.org/officeDocument/2006/relationships/image" Id="rId7"/>
    <Relationship Target="../media/p29_image17.png" Type="http://schemas.openxmlformats.org/officeDocument/2006/relationships/image" Id="rId8"/>
    <Relationship Target="../media/p29_image18.png" Type="http://schemas.openxmlformats.org/officeDocument/2006/relationships/image" Id="rId9"/>
    <Relationship Target="../slideLayouts/slideLayout12.xml" Type="http://schemas.openxmlformats.org/officeDocument/2006/relationships/slideLayout" Id="rId22"/>
</Relationships>

</file>

<file path=ppt/slides/_rels/p29_slide6.xml.rels><?xml version="1.0" encoding="UTF-8" standalone="yes"?>
<Relationships xmlns="http://schemas.openxmlformats.org/package/2006/relationships">
    <Relationship Target="../media/p29_image26.png" Type="http://schemas.openxmlformats.org/officeDocument/2006/relationships/image" Id="rId10"/>
    <Relationship TargetMode="External" Target="https://www.tiktok.com/@intotum_fashion/video/7598263123761712387?utm_campaign=tt4d_open_api&amp;utm_source=6853989043827376134" Type="http://schemas.openxmlformats.org/officeDocument/2006/relationships/hyperlink" Id="rId11"/>
    <Relationship Target="../media/p29_image27.png" Type="http://schemas.openxmlformats.org/officeDocument/2006/relationships/image" Id="rId12"/>
    <Relationship TargetMode="External" Target="https://www.tiktok.com/@intotum_fashion/video/7597885661621800214?utm_campaign=tt4d_open_api&amp;utm_source=6853989043827376134" Type="http://schemas.openxmlformats.org/officeDocument/2006/relationships/hyperlink" Id="rId13"/>
    <Relationship Target="../media/p29_image28.png" Type="http://schemas.openxmlformats.org/officeDocument/2006/relationships/image" Id="rId14"/>
    <Relationship TargetMode="External" Target="https://www.tiktok.com/@intotum_fashion/video/7597518061326945558?utm_campaign=tt4d_open_api&amp;utm_source=6853989043827376134" Type="http://schemas.openxmlformats.org/officeDocument/2006/relationships/hyperlink" Id="rId15"/>
    <Relationship Target="../media/p29_image29.png" Type="http://schemas.openxmlformats.org/officeDocument/2006/relationships/image" Id="rId16"/>
    <Relationship TargetMode="External" Target="https://www.tiktok.com/@intotum_fashion/video/7597155943821905174?utm_campaign=tt4d_open_api&amp;utm_source=6853989043827376134" Type="http://schemas.openxmlformats.org/officeDocument/2006/relationships/hyperlink" Id="rId17"/>
    <Relationship Target="../media/p29_image30.png" Type="http://schemas.openxmlformats.org/officeDocument/2006/relationships/image" Id="rId18"/>
    <Relationship Target="../media/p29_image20.png" Type="http://schemas.openxmlformats.org/officeDocument/2006/relationships/image" Id="rId19"/>
    <Relationship Target="../media/p29_image4.jpeg" Type="http://schemas.openxmlformats.org/officeDocument/2006/relationships/image" Id="rId2"/>
    <Relationship TargetMode="External" Target="https://www.tiktok.com/@intotum_fashion/video/7595684589314592022?utm_campaign=tt4d_open_api&amp;utm_source=6853989043827376134" Type="http://schemas.openxmlformats.org/officeDocument/2006/relationships/hyperlink" Id="rId20"/>
    <Relationship Target="../media/p29_image31.png" Type="http://schemas.openxmlformats.org/officeDocument/2006/relationships/image" Id="rId21"/>
    <Relationship TargetMode="External" Target="https://www.tiktok.com/@intotum_fashion/video/7595280601549262102?utm_campaign=tt4d_open_api&amp;utm_source=6853989043827376134" Type="http://schemas.openxmlformats.org/officeDocument/2006/relationships/hyperlink" Id="rId22"/>
    <Relationship Target="../media/p29_image32.png" Type="http://schemas.openxmlformats.org/officeDocument/2006/relationships/image" Id="rId23"/>
    <Relationship Target="../media/p29_image5.png" Type="http://schemas.openxmlformats.org/officeDocument/2006/relationships/image" Id="rId3"/>
    <Relationship Target="../media/p29_image9.png" Type="http://schemas.openxmlformats.org/officeDocument/2006/relationships/image" Id="rId4"/>
    <Relationship TargetMode="External" Target="https://www.tiktok.com/@intotum_fashion/video/7599353536748522774?utm_campaign=tt4d_open_api&amp;utm_source=6853989043827376134" Type="http://schemas.openxmlformats.org/officeDocument/2006/relationships/hyperlink" Id="rId5"/>
    <Relationship Target="../media/p29_image16.png" Type="http://schemas.openxmlformats.org/officeDocument/2006/relationships/image" Id="rId6"/>
    <Relationship Target="../media/p29_image25.png" Type="http://schemas.openxmlformats.org/officeDocument/2006/relationships/image" Id="rId7"/>
    <Relationship Target="../media/p29_image17.png" Type="http://schemas.openxmlformats.org/officeDocument/2006/relationships/image" Id="rId8"/>
    <Relationship TargetMode="External" Target="https://www.tiktok.com/@intotum_fashion/video/7598627357091466518?utm_campaign=tt4d_open_api&amp;utm_source=6853989043827376134" Type="http://schemas.openxmlformats.org/officeDocument/2006/relationships/hyperlink" Id="rId9"/>
    <Relationship Target="../slideLayouts/slideLayout12.xml" Type="http://schemas.openxmlformats.org/officeDocument/2006/relationships/slideLayout" Id="rId24"/>
</Relationships>

</file>

<file path=ppt/slides/_rels/p29_slide7.xml.rels><?xml version="1.0" encoding="UTF-8" standalone="yes"?>
<Relationships xmlns="http://schemas.openxmlformats.org/package/2006/relationships">
    <Relationship Target="../media/p29_image34.png" Type="http://schemas.openxmlformats.org/officeDocument/2006/relationships/image" Id="rId10"/>
    <Relationship TargetMode="External" Target="https://www.tiktok.com/@intotum_fashion/video/7594191420978629910?utm_campaign=tt4d_open_api&amp;utm_source=6853989043827376134" Type="http://schemas.openxmlformats.org/officeDocument/2006/relationships/hyperlink" Id="rId11"/>
    <Relationship Target="../media/p29_image35.png" Type="http://schemas.openxmlformats.org/officeDocument/2006/relationships/image" Id="rId12"/>
    <Relationship TargetMode="External" Target="https://www.tiktok.com/@intotum_fashion/video/7593790058927295766?utm_campaign=tt4d_open_api&amp;utm_source=6853989043827376134" Type="http://schemas.openxmlformats.org/officeDocument/2006/relationships/hyperlink" Id="rId13"/>
    <Relationship Target="../media/p29_image36.png" Type="http://schemas.openxmlformats.org/officeDocument/2006/relationships/image" Id="rId14"/>
    <Relationship TargetMode="External" Target="https://www.tiktok.com/@intotum_fashion/video/7593416723219352854?utm_campaign=tt4d_open_api&amp;utm_source=6853989043827376134" Type="http://schemas.openxmlformats.org/officeDocument/2006/relationships/hyperlink" Id="rId15"/>
    <Relationship Target="../media/p29_image37.png" Type="http://schemas.openxmlformats.org/officeDocument/2006/relationships/image" Id="rId16"/>
    <Relationship TargetMode="External" Target="https://www.tiktok.com/@intotum_fashion/video/7593052968132578562?utm_campaign=tt4d_open_api&amp;utm_source=6853989043827376134" Type="http://schemas.openxmlformats.org/officeDocument/2006/relationships/hyperlink" Id="rId17"/>
    <Relationship Target="../media/p29_image38.png" Type="http://schemas.openxmlformats.org/officeDocument/2006/relationships/image" Id="rId18"/>
    <Relationship Target="../media/p29_image4.jpeg" Type="http://schemas.openxmlformats.org/officeDocument/2006/relationships/image" Id="rId2"/>
    <Relationship Target="../media/p29_image5.png" Type="http://schemas.openxmlformats.org/officeDocument/2006/relationships/image" Id="rId3"/>
    <Relationship Target="../media/p29_image9.png" Type="http://schemas.openxmlformats.org/officeDocument/2006/relationships/image" Id="rId4"/>
    <Relationship TargetMode="External" Target="https://www.tiktok.com/@intotum_fashion/video/7594932995857943810?utm_campaign=tt4d_open_api&amp;utm_source=6853989043827376134" Type="http://schemas.openxmlformats.org/officeDocument/2006/relationships/hyperlink" Id="rId5"/>
    <Relationship Target="../media/p29_image16.png" Type="http://schemas.openxmlformats.org/officeDocument/2006/relationships/image" Id="rId6"/>
    <Relationship Target="../media/p29_image17.png" Type="http://schemas.openxmlformats.org/officeDocument/2006/relationships/image" Id="rId7"/>
    <Relationship Target="../media/p29_image33.png" Type="http://schemas.openxmlformats.org/officeDocument/2006/relationships/image" Id="rId8"/>
    <Relationship TargetMode="External" Target="https://www.tiktok.com/@intotum_fashion/video/7594531453354986774?utm_campaign=tt4d_open_api&amp;utm_source=6853989043827376134" Type="http://schemas.openxmlformats.org/officeDocument/2006/relationships/hyperlink" Id="rId9"/>
    <Relationship Target="../slideLayouts/slideLayout12.xml" Type="http://schemas.openxmlformats.org/officeDocument/2006/relationships/slideLayout" Id="rId19"/>
</Relationships>

</file>

<file path=ppt/slides/_rels/p30_slide1.xml.rels><?xml version="1.0" encoding="UTF-8" standalone="yes"?>
<Relationships xmlns="http://schemas.openxmlformats.org/package/2006/relationships">
    <Relationship Target="../media/p30_image8.png" Type="http://schemas.openxmlformats.org/officeDocument/2006/relationships/image" Id="rId10"/>
    <Relationship Target="../media/p30_image9.png" Type="http://schemas.openxmlformats.org/officeDocument/2006/relationships/image" Id="rId11"/>
    <Relationship Target="../media/p30_image10.png" Type="http://schemas.openxmlformats.org/officeDocument/2006/relationships/image" Id="rId12"/>
    <Relationship Target="../media/p30_image1.png" Type="http://schemas.openxmlformats.org/officeDocument/2006/relationships/image" Id="rId2"/>
    <Relationship Target="../media/p30_image2.png" Type="http://schemas.openxmlformats.org/officeDocument/2006/relationships/image" Id="rId3"/>
    <Relationship Target="../media/p30_image3.png" Type="http://schemas.openxmlformats.org/officeDocument/2006/relationships/image" Id="rId4"/>
    <Relationship Target="../notesSlides/p30_notesSlide1.xml" Type="http://schemas.openxmlformats.org/officeDocument/2006/relationships/notesSlide" Id="rId5"/>
    <Relationship Target="../media/p30_image4.jpeg" Type="http://schemas.openxmlformats.org/officeDocument/2006/relationships/image" Id="rId6"/>
    <Relationship Target="../media/p30_image5.png" Type="http://schemas.openxmlformats.org/officeDocument/2006/relationships/image" Id="rId7"/>
    <Relationship Target="../media/p30_image6.png" Type="http://schemas.openxmlformats.org/officeDocument/2006/relationships/image" Id="rId8"/>
    <Relationship Target="../media/p30_image7.png" Type="http://schemas.openxmlformats.org/officeDocument/2006/relationships/image" Id="rId9"/>
    <Relationship Target="../slideLayouts/slideLayout13.xml" Type="http://schemas.openxmlformats.org/officeDocument/2006/relationships/slideLayout" Id="rId13"/>
</Relationships>

</file>

<file path=ppt/slides/_rels/p30_slide10.xml.rels><?xml version="1.0" encoding="UTF-8" standalone="yes"?>
<Relationships xmlns="http://schemas.openxmlformats.org/package/2006/relationships">
    <Relationship Target="../media/p30_image4.jpeg" Type="http://schemas.openxmlformats.org/officeDocument/2006/relationships/image" Id="rId2"/>
    <Relationship Target="../media/p30_image5.png" Type="http://schemas.openxmlformats.org/officeDocument/2006/relationships/image" Id="rId3"/>
    <Relationship Target="../media/p30_image10.png" Type="http://schemas.openxmlformats.org/officeDocument/2006/relationships/image" Id="rId4"/>
    <Relationship Target="../slideLayouts/slideLayout13.xml" Type="http://schemas.openxmlformats.org/officeDocument/2006/relationships/slideLayout" Id="rId5"/>
</Relationships>

</file>

<file path=ppt/slides/_rels/p30_slide11.xml.rels><?xml version="1.0" encoding="UTF-8" standalone="yes"?>
<Relationships xmlns="http://schemas.openxmlformats.org/package/2006/relationships">
    <Relationship Target="../media/p30_image10.png" Type="http://schemas.openxmlformats.org/officeDocument/2006/relationships/image" Id="rId10"/>
    <Relationship Target="../media/p30_image2.png" Type="http://schemas.openxmlformats.org/officeDocument/2006/relationships/image" Id="rId2"/>
    <Relationship Target="../media/p30_image1.png" Type="http://schemas.openxmlformats.org/officeDocument/2006/relationships/image" Id="rId3"/>
    <Relationship Target="../media/p30_image3.png" Type="http://schemas.openxmlformats.org/officeDocument/2006/relationships/image" Id="rId4"/>
    <Relationship Target="../media/p30_image4.jpeg" Type="http://schemas.openxmlformats.org/officeDocument/2006/relationships/image" Id="rId5"/>
    <Relationship Target="../media/p30_image5.png" Type="http://schemas.openxmlformats.org/officeDocument/2006/relationships/image" Id="rId6"/>
    <Relationship Target="../media/p30_image6.png" Type="http://schemas.openxmlformats.org/officeDocument/2006/relationships/image" Id="rId7"/>
    <Relationship Target="../media/p30_image27.png" Type="http://schemas.openxmlformats.org/officeDocument/2006/relationships/image" Id="rId8"/>
    <Relationship Target="../media/p30_image28.png" Type="http://schemas.openxmlformats.org/officeDocument/2006/relationships/image" Id="rId9"/>
    <Relationship Target="../slideLayouts/slideLayout13.xml" Type="http://schemas.openxmlformats.org/officeDocument/2006/relationships/slideLayout" Id="rId11"/>
</Relationships>

</file>

<file path=ppt/slides/_rels/p30_slide12.xml.rels><?xml version="1.0" encoding="UTF-8" standalone="yes"?>
<Relationships xmlns="http://schemas.openxmlformats.org/package/2006/relationships">
    <Relationship Target="../media/p30_image10.png" Type="http://schemas.openxmlformats.org/officeDocument/2006/relationships/image" Id="rId10"/>
    <Relationship Target="../media/p30_image2.png" Type="http://schemas.openxmlformats.org/officeDocument/2006/relationships/image" Id="rId2"/>
    <Relationship Target="../media/p30_image1.png" Type="http://schemas.openxmlformats.org/officeDocument/2006/relationships/image" Id="rId3"/>
    <Relationship Target="../media/p30_image3.png" Type="http://schemas.openxmlformats.org/officeDocument/2006/relationships/image" Id="rId4"/>
    <Relationship Target="../media/p30_image4.jpeg" Type="http://schemas.openxmlformats.org/officeDocument/2006/relationships/image" Id="rId5"/>
    <Relationship Target="../media/p30_image5.png" Type="http://schemas.openxmlformats.org/officeDocument/2006/relationships/image" Id="rId6"/>
    <Relationship Target="../media/p30_image6.png" Type="http://schemas.openxmlformats.org/officeDocument/2006/relationships/image" Id="rId7"/>
    <Relationship Target="../media/p30_image29.png" Type="http://schemas.openxmlformats.org/officeDocument/2006/relationships/image" Id="rId8"/>
    <Relationship Target="../media/p30_image30.png" Type="http://schemas.openxmlformats.org/officeDocument/2006/relationships/image" Id="rId9"/>
    <Relationship Target="../slideLayouts/slideLayout13.xml" Type="http://schemas.openxmlformats.org/officeDocument/2006/relationships/slideLayout" Id="rId11"/>
</Relationships>

</file>

<file path=ppt/slides/_rels/p30_slide13.xml.rels><?xml version="1.0" encoding="UTF-8" standalone="yes"?>
<Relationships xmlns="http://schemas.openxmlformats.org/package/2006/relationships">
    <Relationship Target="../media/p30_image10.png" Type="http://schemas.openxmlformats.org/officeDocument/2006/relationships/image" Id="rId10"/>
    <Relationship Target="../media/p30_image1.png" Type="http://schemas.openxmlformats.org/officeDocument/2006/relationships/image" Id="rId2"/>
    <Relationship Target="../media/p30_image2.png" Type="http://schemas.openxmlformats.org/officeDocument/2006/relationships/image" Id="rId3"/>
    <Relationship Target="../media/p30_image3.png" Type="http://schemas.openxmlformats.org/officeDocument/2006/relationships/image" Id="rId4"/>
    <Relationship Target="../media/p30_image4.jpeg" Type="http://schemas.openxmlformats.org/officeDocument/2006/relationships/image" Id="rId5"/>
    <Relationship Target="../media/p30_image5.png" Type="http://schemas.openxmlformats.org/officeDocument/2006/relationships/image" Id="rId6"/>
    <Relationship Target="../media/p30_image6.png" Type="http://schemas.openxmlformats.org/officeDocument/2006/relationships/image" Id="rId7"/>
    <Relationship Target="../media/p30_image31.png" Type="http://schemas.openxmlformats.org/officeDocument/2006/relationships/image" Id="rId8"/>
    <Relationship Target="../media/p30_image32.png" Type="http://schemas.openxmlformats.org/officeDocument/2006/relationships/image" Id="rId9"/>
    <Relationship Target="../slideLayouts/slideLayout13.xml" Type="http://schemas.openxmlformats.org/officeDocument/2006/relationships/slideLayout" Id="rId11"/>
</Relationships>

</file>

<file path=ppt/slides/_rels/p30_slide14.xml.rels><?xml version="1.0" encoding="UTF-8" standalone="yes"?>
<Relationships xmlns="http://schemas.openxmlformats.org/package/2006/relationships">
    <Relationship TargetMode="External" Target="https://www.instagram.com/reel/DT8RY2IjKaA/" Type="http://schemas.openxmlformats.org/officeDocument/2006/relationships/hyperlink" Id="rId10"/>
    <Relationship Target="../media/p30_image35.png" Type="http://schemas.openxmlformats.org/officeDocument/2006/relationships/image" Id="rId11"/>
    <Relationship TargetMode="External" Target="https://www.instagram.com/reel/DT_DWq4jN_w/" Type="http://schemas.openxmlformats.org/officeDocument/2006/relationships/hyperlink" Id="rId12"/>
    <Relationship Target="../media/p30_image36.png" Type="http://schemas.openxmlformats.org/officeDocument/2006/relationships/image" Id="rId13"/>
    <Relationship TargetMode="External" Target="https://www.instagram.com/reel/DT0uv3xDJMN/" Type="http://schemas.openxmlformats.org/officeDocument/2006/relationships/hyperlink" Id="rId14"/>
    <Relationship Target="../media/p30_image37.png" Type="http://schemas.openxmlformats.org/officeDocument/2006/relationships/image" Id="rId15"/>
    <Relationship TargetMode="External" Target="https://www.instagram.com/reel/DTa1gulDLBR/" Type="http://schemas.openxmlformats.org/officeDocument/2006/relationships/hyperlink" Id="rId16"/>
    <Relationship Target="../media/p30_image38.png" Type="http://schemas.openxmlformats.org/officeDocument/2006/relationships/image" Id="rId17"/>
    <Relationship Target="../media/p30_image10.png" Type="http://schemas.openxmlformats.org/officeDocument/2006/relationships/image" Id="rId18"/>
    <Relationship Target="../media/p30_image3.png" Type="http://schemas.openxmlformats.org/officeDocument/2006/relationships/image" Id="rId2"/>
    <Relationship Target="../media/p30_image4.jpeg" Type="http://schemas.openxmlformats.org/officeDocument/2006/relationships/image" Id="rId3"/>
    <Relationship Target="../media/p30_image5.png" Type="http://schemas.openxmlformats.org/officeDocument/2006/relationships/image" Id="rId4"/>
    <Relationship Target="../media/p30_image6.png" Type="http://schemas.openxmlformats.org/officeDocument/2006/relationships/image" Id="rId5"/>
    <Relationship TargetMode="External" Target="https://www.instagram.com/reel/DUGpeorjJiE/" Type="http://schemas.openxmlformats.org/officeDocument/2006/relationships/hyperlink" Id="rId6"/>
    <Relationship Target="../media/p30_image33.png" Type="http://schemas.openxmlformats.org/officeDocument/2006/relationships/image" Id="rId7"/>
    <Relationship TargetMode="External" Target="https://www.instagram.com/reel/DTyGsgsDO53/" Type="http://schemas.openxmlformats.org/officeDocument/2006/relationships/hyperlink" Id="rId8"/>
    <Relationship Target="../media/p30_image34.png" Type="http://schemas.openxmlformats.org/officeDocument/2006/relationships/image" Id="rId9"/>
    <Relationship Target="../slideLayouts/slideLayout13.xml" Type="http://schemas.openxmlformats.org/officeDocument/2006/relationships/slideLayout" Id="rId19"/>
</Relationships>

</file>

<file path=ppt/slides/_rels/p30_slide15.xml.rels><?xml version="1.0" encoding="UTF-8" standalone="yes"?>
<Relationships xmlns="http://schemas.openxmlformats.org/package/2006/relationships">
    <Relationship Target="../media/p30_image41.png" Type="http://schemas.openxmlformats.org/officeDocument/2006/relationships/image" Id="rId10"/>
    <Relationship TargetMode="External" Target="https://www.instagram.com/reel/DTvj0GzDAh1/" Type="http://schemas.openxmlformats.org/officeDocument/2006/relationships/hyperlink" Id="rId11"/>
    <Relationship Target="../media/p30_image42.png" Type="http://schemas.openxmlformats.org/officeDocument/2006/relationships/image" Id="rId12"/>
    <Relationship TargetMode="External" Target="https://www.instagram.com/reel/DTQkrpBjFgN/" Type="http://schemas.openxmlformats.org/officeDocument/2006/relationships/hyperlink" Id="rId13"/>
    <Relationship Target="../media/p30_image43.png" Type="http://schemas.openxmlformats.org/officeDocument/2006/relationships/image" Id="rId14"/>
    <Relationship TargetMode="External" Target="https://www.instagram.com/reel/DTYdtZKDEY4/" Type="http://schemas.openxmlformats.org/officeDocument/2006/relationships/hyperlink" Id="rId15"/>
    <Relationship Target="../media/p30_image44.png" Type="http://schemas.openxmlformats.org/officeDocument/2006/relationships/image" Id="rId16"/>
    <Relationship TargetMode="External" Target="https://www.instagram.com/reel/DTLeo4njNRW/" Type="http://schemas.openxmlformats.org/officeDocument/2006/relationships/hyperlink" Id="rId17"/>
    <Relationship Target="../media/p30_image45.png" Type="http://schemas.openxmlformats.org/officeDocument/2006/relationships/image" Id="rId18"/>
    <Relationship TargetMode="External" Target="https://www.instagram.com/reel/DT3QU3sjEJ2/" Type="http://schemas.openxmlformats.org/officeDocument/2006/relationships/hyperlink" Id="rId19"/>
    <Relationship Target="../media/p30_image4.jpeg" Type="http://schemas.openxmlformats.org/officeDocument/2006/relationships/image" Id="rId2"/>
    <Relationship Target="../media/p30_image46.png" Type="http://schemas.openxmlformats.org/officeDocument/2006/relationships/image" Id="rId20"/>
    <Relationship Target="../media/p30_image5.png" Type="http://schemas.openxmlformats.org/officeDocument/2006/relationships/image" Id="rId3"/>
    <Relationship Target="../media/p30_image10.png" Type="http://schemas.openxmlformats.org/officeDocument/2006/relationships/image" Id="rId4"/>
    <Relationship TargetMode="External" Target="https://www.instagram.com/reel/DTBCyHSjOQ3/" Type="http://schemas.openxmlformats.org/officeDocument/2006/relationships/hyperlink" Id="rId5"/>
    <Relationship Target="../media/p30_image39.png" Type="http://schemas.openxmlformats.org/officeDocument/2006/relationships/image" Id="rId6"/>
    <Relationship TargetMode="External" Target="https://www.instagram.com/reel/DTVr3Q2DM3M/" Type="http://schemas.openxmlformats.org/officeDocument/2006/relationships/hyperlink" Id="rId7"/>
    <Relationship Target="../media/p30_image40.png" Type="http://schemas.openxmlformats.org/officeDocument/2006/relationships/image" Id="rId8"/>
    <Relationship TargetMode="External" Target="https://www.instagram.com/reel/DTGQGkWjODA/" Type="http://schemas.openxmlformats.org/officeDocument/2006/relationships/hyperlink" Id="rId9"/>
    <Relationship Target="../slideLayouts/slideLayout13.xml" Type="http://schemas.openxmlformats.org/officeDocument/2006/relationships/slideLayout" Id="rId21"/>
</Relationships>

</file>

<file path=ppt/slides/_rels/p30_slide16.xml.rels><?xml version="1.0" encoding="UTF-8" standalone="yes"?>
<Relationships xmlns="http://schemas.openxmlformats.org/package/2006/relationships">
    <Relationship Target="../media/p30_image49.png" Type="http://schemas.openxmlformats.org/officeDocument/2006/relationships/image" Id="rId10"/>
    <Relationship TargetMode="External" Target="https://www.instagram.com/reel/DUJRndbDFDO/" Type="http://schemas.openxmlformats.org/officeDocument/2006/relationships/hyperlink" Id="rId11"/>
    <Relationship Target="../media/p30_image50.png" Type="http://schemas.openxmlformats.org/officeDocument/2006/relationships/image" Id="rId12"/>
    <Relationship TargetMode="External" Target="https://www.instagram.com/reel/DUEWUNgjMSK/" Type="http://schemas.openxmlformats.org/officeDocument/2006/relationships/hyperlink" Id="rId13"/>
    <Relationship Target="../media/p30_image51.png" Type="http://schemas.openxmlformats.org/officeDocument/2006/relationships/image" Id="rId14"/>
    <Relationship TargetMode="External" Target="https://www.instagram.com/reel/DTTF7T2DKZs/" Type="http://schemas.openxmlformats.org/officeDocument/2006/relationships/hyperlink" Id="rId15"/>
    <Relationship Target="../media/p30_image52.png" Type="http://schemas.openxmlformats.org/officeDocument/2006/relationships/image" Id="rId16"/>
    <Relationship Target="../media/p30_image4.jpeg" Type="http://schemas.openxmlformats.org/officeDocument/2006/relationships/image" Id="rId2"/>
    <Relationship Target="../media/p30_image5.png" Type="http://schemas.openxmlformats.org/officeDocument/2006/relationships/image" Id="rId3"/>
    <Relationship Target="../media/p30_image10.png" Type="http://schemas.openxmlformats.org/officeDocument/2006/relationships/image" Id="rId4"/>
    <Relationship TargetMode="External" Target="https://www.instagram.com/reel/DTN6VNzDPcy/" Type="http://schemas.openxmlformats.org/officeDocument/2006/relationships/hyperlink" Id="rId5"/>
    <Relationship Target="../media/p30_image47.png" Type="http://schemas.openxmlformats.org/officeDocument/2006/relationships/image" Id="rId6"/>
    <Relationship TargetMode="External" Target="https://www.instagram.com/reel/DTdn3IRDLyG/" Type="http://schemas.openxmlformats.org/officeDocument/2006/relationships/hyperlink" Id="rId7"/>
    <Relationship Target="../media/p30_image48.png" Type="http://schemas.openxmlformats.org/officeDocument/2006/relationships/image" Id="rId8"/>
    <Relationship TargetMode="External" Target="https://www.instagram.com/reel/DTgCCcbjJiE/" Type="http://schemas.openxmlformats.org/officeDocument/2006/relationships/hyperlink" Id="rId9"/>
    <Relationship Target="../slideLayouts/slideLayout13.xml" Type="http://schemas.openxmlformats.org/officeDocument/2006/relationships/slideLayout" Id="rId17"/>
</Relationships>

</file>

<file path=ppt/slides/_rels/p30_slide2.xml.rels><?xml version="1.0" encoding="UTF-8" standalone="yes"?>
<Relationships xmlns="http://schemas.openxmlformats.org/package/2006/relationships">
    <Relationship Target="../media/p30_image3.png" Type="http://schemas.openxmlformats.org/officeDocument/2006/relationships/image" Id="rId2"/>
    <Relationship Target="../media/p30_image5.png" Type="http://schemas.openxmlformats.org/officeDocument/2006/relationships/image" Id="rId3"/>
    <Relationship Target="../media/p30_image6.png" Type="http://schemas.openxmlformats.org/officeDocument/2006/relationships/image" Id="rId4"/>
    <Relationship Target="../media/p30_image11.png" Type="http://schemas.openxmlformats.org/officeDocument/2006/relationships/image" Id="rId5"/>
    <Relationship Target="../media/p30_image12.png" Type="http://schemas.openxmlformats.org/officeDocument/2006/relationships/image" Id="rId6"/>
    <Relationship Target="../media/p30_image10.png" Type="http://schemas.openxmlformats.org/officeDocument/2006/relationships/image" Id="rId7"/>
    <Relationship Target="../slideLayouts/slideLayout13.xml" Type="http://schemas.openxmlformats.org/officeDocument/2006/relationships/slideLayout" Id="rId8"/>
</Relationships>

</file>

<file path=ppt/slides/_rels/p30_slide3.xml.rels><?xml version="1.0" encoding="UTF-8" standalone="yes"?>
<Relationships xmlns="http://schemas.openxmlformats.org/package/2006/relationships">
    <Relationship Target="../media/p30_image3.png" Type="http://schemas.openxmlformats.org/officeDocument/2006/relationships/image" Id="rId2"/>
    <Relationship Target="../media/p30_image4.jpeg" Type="http://schemas.openxmlformats.org/officeDocument/2006/relationships/image" Id="rId3"/>
    <Relationship Target="../media/p30_image5.png" Type="http://schemas.openxmlformats.org/officeDocument/2006/relationships/image" Id="rId4"/>
    <Relationship Target="../media/p30_image6.png" Type="http://schemas.openxmlformats.org/officeDocument/2006/relationships/image" Id="rId5"/>
    <Relationship Target="../media/p30_image10.png" Type="http://schemas.openxmlformats.org/officeDocument/2006/relationships/image" Id="rId6"/>
    <Relationship Target="../slideLayouts/slideLayout13.xml" Type="http://schemas.openxmlformats.org/officeDocument/2006/relationships/slideLayout" Id="rId7"/>
</Relationships>

</file>

<file path=ppt/slides/_rels/p30_slide4.xml.rels><?xml version="1.0" encoding="UTF-8" standalone="yes"?>
<Relationships xmlns="http://schemas.openxmlformats.org/package/2006/relationships">
    <Relationship Target="../media/p30_image10.png" Type="http://schemas.openxmlformats.org/officeDocument/2006/relationships/image" Id="rId10"/>
    <Relationship Target="../media/p30_image2.png" Type="http://schemas.openxmlformats.org/officeDocument/2006/relationships/image" Id="rId2"/>
    <Relationship Target="../media/p30_image1.png" Type="http://schemas.openxmlformats.org/officeDocument/2006/relationships/image" Id="rId3"/>
    <Relationship Target="../media/p30_image3.png" Type="http://schemas.openxmlformats.org/officeDocument/2006/relationships/image" Id="rId4"/>
    <Relationship Target="../media/p30_image4.jpeg" Type="http://schemas.openxmlformats.org/officeDocument/2006/relationships/image" Id="rId5"/>
    <Relationship Target="../media/p30_image5.png" Type="http://schemas.openxmlformats.org/officeDocument/2006/relationships/image" Id="rId6"/>
    <Relationship Target="../media/p30_image6.png" Type="http://schemas.openxmlformats.org/officeDocument/2006/relationships/image" Id="rId7"/>
    <Relationship Target="../media/p30_image13.png" Type="http://schemas.openxmlformats.org/officeDocument/2006/relationships/image" Id="rId8"/>
    <Relationship Target="../media/p30_image14.png" Type="http://schemas.openxmlformats.org/officeDocument/2006/relationships/image" Id="rId9"/>
    <Relationship Target="../slideLayouts/slideLayout13.xml" Type="http://schemas.openxmlformats.org/officeDocument/2006/relationships/slideLayout" Id="rId11"/>
</Relationships>

</file>

<file path=ppt/slides/_rels/p30_slide5.xml.rels><?xml version="1.0" encoding="UTF-8" standalone="yes"?>
<Relationships xmlns="http://schemas.openxmlformats.org/package/2006/relationships">
    <Relationship Target="../media/p30_image10.png" Type="http://schemas.openxmlformats.org/officeDocument/2006/relationships/image" Id="rId10"/>
    <Relationship Target="../media/p30_image2.png" Type="http://schemas.openxmlformats.org/officeDocument/2006/relationships/image" Id="rId2"/>
    <Relationship Target="../media/p30_image1.png" Type="http://schemas.openxmlformats.org/officeDocument/2006/relationships/image" Id="rId3"/>
    <Relationship Target="../media/p30_image3.png" Type="http://schemas.openxmlformats.org/officeDocument/2006/relationships/image" Id="rId4"/>
    <Relationship Target="../media/p30_image4.jpeg" Type="http://schemas.openxmlformats.org/officeDocument/2006/relationships/image" Id="rId5"/>
    <Relationship Target="../media/p30_image5.png" Type="http://schemas.openxmlformats.org/officeDocument/2006/relationships/image" Id="rId6"/>
    <Relationship Target="../media/p30_image6.png" Type="http://schemas.openxmlformats.org/officeDocument/2006/relationships/image" Id="rId7"/>
    <Relationship Target="../media/p30_image15.png" Type="http://schemas.openxmlformats.org/officeDocument/2006/relationships/image" Id="rId8"/>
    <Relationship Target="../media/p30_image16.png" Type="http://schemas.openxmlformats.org/officeDocument/2006/relationships/image" Id="rId9"/>
    <Relationship Target="../slideLayouts/slideLayout13.xml" Type="http://schemas.openxmlformats.org/officeDocument/2006/relationships/slideLayout" Id="rId11"/>
</Relationships>

</file>

<file path=ppt/slides/_rels/p30_slide6.xml.rels><?xml version="1.0" encoding="UTF-8" standalone="yes"?>
<Relationships xmlns="http://schemas.openxmlformats.org/package/2006/relationships">
    <Relationship Target="../media/p30_image10.png" Type="http://schemas.openxmlformats.org/officeDocument/2006/relationships/image" Id="rId10"/>
    <Relationship Target="../media/p30_image2.png" Type="http://schemas.openxmlformats.org/officeDocument/2006/relationships/image" Id="rId2"/>
    <Relationship Target="../media/p30_image1.png" Type="http://schemas.openxmlformats.org/officeDocument/2006/relationships/image" Id="rId3"/>
    <Relationship Target="../media/p30_image3.png" Type="http://schemas.openxmlformats.org/officeDocument/2006/relationships/image" Id="rId4"/>
    <Relationship Target="../media/p30_image4.jpeg" Type="http://schemas.openxmlformats.org/officeDocument/2006/relationships/image" Id="rId5"/>
    <Relationship Target="../media/p30_image5.png" Type="http://schemas.openxmlformats.org/officeDocument/2006/relationships/image" Id="rId6"/>
    <Relationship Target="../media/p30_image6.png" Type="http://schemas.openxmlformats.org/officeDocument/2006/relationships/image" Id="rId7"/>
    <Relationship Target="../media/p30_image17.png" Type="http://schemas.openxmlformats.org/officeDocument/2006/relationships/image" Id="rId8"/>
    <Relationship Target="../media/p30_image18.png" Type="http://schemas.openxmlformats.org/officeDocument/2006/relationships/image" Id="rId9"/>
    <Relationship Target="../slideLayouts/slideLayout13.xml" Type="http://schemas.openxmlformats.org/officeDocument/2006/relationships/slideLayout" Id="rId11"/>
</Relationships>

</file>

<file path=ppt/slides/_rels/p30_slide7.xml.rels><?xml version="1.0" encoding="UTF-8" standalone="yes"?>
<Relationships xmlns="http://schemas.openxmlformats.org/package/2006/relationships">
    <Relationship Target="../media/p30_image10.png" Type="http://schemas.openxmlformats.org/officeDocument/2006/relationships/image" Id="rId10"/>
    <Relationship Target="../media/p30_image1.png" Type="http://schemas.openxmlformats.org/officeDocument/2006/relationships/image" Id="rId2"/>
    <Relationship Target="../media/p30_image2.png" Type="http://schemas.openxmlformats.org/officeDocument/2006/relationships/image" Id="rId3"/>
    <Relationship Target="../media/p30_image3.png" Type="http://schemas.openxmlformats.org/officeDocument/2006/relationships/image" Id="rId4"/>
    <Relationship Target="../media/p30_image4.jpeg" Type="http://schemas.openxmlformats.org/officeDocument/2006/relationships/image" Id="rId5"/>
    <Relationship Target="../media/p30_image5.png" Type="http://schemas.openxmlformats.org/officeDocument/2006/relationships/image" Id="rId6"/>
    <Relationship Target="../media/p30_image6.png" Type="http://schemas.openxmlformats.org/officeDocument/2006/relationships/image" Id="rId7"/>
    <Relationship Target="../media/p30_image19.png" Type="http://schemas.openxmlformats.org/officeDocument/2006/relationships/image" Id="rId8"/>
    <Relationship Target="../media/p30_image20.png" Type="http://schemas.openxmlformats.org/officeDocument/2006/relationships/image" Id="rId9"/>
    <Relationship Target="../slideLayouts/slideLayout13.xml" Type="http://schemas.openxmlformats.org/officeDocument/2006/relationships/slideLayout" Id="rId11"/>
</Relationships>

</file>

<file path=ppt/slides/_rels/p30_slide8.xml.rels><?xml version="1.0" encoding="UTF-8" standalone="yes"?>
<Relationships xmlns="http://schemas.openxmlformats.org/package/2006/relationships">
    <Relationship Target="../media/p30_image23.png" Type="http://schemas.openxmlformats.org/officeDocument/2006/relationships/image" Id="rId10"/>
    <Relationship TargetMode="External" Target="https://www.instagram.com/p/DTisOA5jFYG/" Type="http://schemas.openxmlformats.org/officeDocument/2006/relationships/hyperlink" Id="rId11"/>
    <Relationship Target="../media/p30_image24.png" Type="http://schemas.openxmlformats.org/officeDocument/2006/relationships/image" Id="rId12"/>
    <Relationship TargetMode="External" Target="https://www.instagram.com/p/DS-34eXjA0o/" Type="http://schemas.openxmlformats.org/officeDocument/2006/relationships/hyperlink" Id="rId13"/>
    <Relationship Target="../media/p30_image25.png" Type="http://schemas.openxmlformats.org/officeDocument/2006/relationships/image" Id="rId14"/>
    <Relationship TargetMode="External" Target="https://www.instagram.com/p/DTI-uWNDFSM/" Type="http://schemas.openxmlformats.org/officeDocument/2006/relationships/hyperlink" Id="rId15"/>
    <Relationship Target="../media/p30_image26.png" Type="http://schemas.openxmlformats.org/officeDocument/2006/relationships/image" Id="rId16"/>
    <Relationship Target="../media/p30_image10.png" Type="http://schemas.openxmlformats.org/officeDocument/2006/relationships/image" Id="rId17"/>
    <Relationship Target="../media/p30_image3.png" Type="http://schemas.openxmlformats.org/officeDocument/2006/relationships/image" Id="rId2"/>
    <Relationship Target="../media/p30_image4.jpeg" Type="http://schemas.openxmlformats.org/officeDocument/2006/relationships/image" Id="rId3"/>
    <Relationship Target="../media/p30_image5.png" Type="http://schemas.openxmlformats.org/officeDocument/2006/relationships/image" Id="rId4"/>
    <Relationship Target="../media/p30_image6.png" Type="http://schemas.openxmlformats.org/officeDocument/2006/relationships/image" Id="rId5"/>
    <Relationship TargetMode="External" Target="https://www.instagram.com/p/DTtCp_LjMw_/" Type="http://schemas.openxmlformats.org/officeDocument/2006/relationships/hyperlink" Id="rId6"/>
    <Relationship Target="../media/p30_image21.png" Type="http://schemas.openxmlformats.org/officeDocument/2006/relationships/image" Id="rId7"/>
    <Relationship Target="../media/p30_image22.png" Type="http://schemas.openxmlformats.org/officeDocument/2006/relationships/image" Id="rId8"/>
    <Relationship TargetMode="External" Target="https://www.instagram.com/p/DUJReIuDD6f/" Type="http://schemas.openxmlformats.org/officeDocument/2006/relationships/hyperlink" Id="rId9"/>
    <Relationship Target="../slideLayouts/slideLayout13.xml" Type="http://schemas.openxmlformats.org/officeDocument/2006/relationships/slideLayout" Id="rId18"/>
</Relationships>

</file>

<file path=ppt/slides/_rels/p30_slide9.xml.rels><?xml version="1.0" encoding="UTF-8" standalone="yes"?>
<Relationships xmlns="http://schemas.openxmlformats.org/package/2006/relationships">
    <Relationship Target="../media/p30_image3.png" Type="http://schemas.openxmlformats.org/officeDocument/2006/relationships/image" Id="rId2"/>
    <Relationship Target="../media/p30_image4.jpeg" Type="http://schemas.openxmlformats.org/officeDocument/2006/relationships/image" Id="rId3"/>
    <Relationship Target="../media/p30_image5.png" Type="http://schemas.openxmlformats.org/officeDocument/2006/relationships/image" Id="rId4"/>
    <Relationship Target="../media/p30_image6.png" Type="http://schemas.openxmlformats.org/officeDocument/2006/relationships/image" Id="rId5"/>
    <Relationship Target="../media/p30_image10.png" Type="http://schemas.openxmlformats.org/officeDocument/2006/relationships/image" Id="rId6"/>
    <Relationship Target="../slideLayouts/slideLayout13.xml" Type="http://schemas.openxmlformats.org/officeDocument/2006/relationships/slideLayout" Id="rId7"/>
</Relationships>

</file>

<file path=ppt/slides/_rels/p31_slide1.xml.rels><?xml version="1.0" encoding="UTF-8" standalone="yes"?>
<Relationships xmlns="http://schemas.openxmlformats.org/package/2006/relationships">
    <Relationship Target="../media/p31_image8.png" Type="http://schemas.openxmlformats.org/officeDocument/2006/relationships/image" Id="rId10"/>
    <Relationship Target="../media/p31_image9.png" Type="http://schemas.openxmlformats.org/officeDocument/2006/relationships/image" Id="rId11"/>
    <Relationship Target="../media/p31_image10.png" Type="http://schemas.openxmlformats.org/officeDocument/2006/relationships/image" Id="rId12"/>
    <Relationship Target="../media/p31_image1.png" Type="http://schemas.openxmlformats.org/officeDocument/2006/relationships/image" Id="rId2"/>
    <Relationship Target="../media/p31_image2.png" Type="http://schemas.openxmlformats.org/officeDocument/2006/relationships/image" Id="rId3"/>
    <Relationship Target="../media/p31_image3.png" Type="http://schemas.openxmlformats.org/officeDocument/2006/relationships/image" Id="rId4"/>
    <Relationship Target="../notesSlides/p31_notesSlide1.xml" Type="http://schemas.openxmlformats.org/officeDocument/2006/relationships/notesSlide" Id="rId5"/>
    <Relationship Target="../media/p31_image4.jpeg" Type="http://schemas.openxmlformats.org/officeDocument/2006/relationships/image" Id="rId6"/>
    <Relationship Target="../media/p31_image5.png" Type="http://schemas.openxmlformats.org/officeDocument/2006/relationships/image" Id="rId7"/>
    <Relationship Target="../media/p31_image6.png" Type="http://schemas.openxmlformats.org/officeDocument/2006/relationships/image" Id="rId8"/>
    <Relationship Target="../media/p31_image7.png" Type="http://schemas.openxmlformats.org/officeDocument/2006/relationships/image" Id="rId9"/>
    <Relationship Target="../slideLayouts/slideLayout14.xml" Type="http://schemas.openxmlformats.org/officeDocument/2006/relationships/slideLayout" Id="rId13"/>
</Relationships>

</file>

<file path=ppt/slides/_rels/p31_slide10.xml.rels><?xml version="1.0" encoding="UTF-8" standalone="yes"?>
<Relationships xmlns="http://schemas.openxmlformats.org/package/2006/relationships">
    <Relationship TargetMode="External" Target="https://www.tiktok.com/@intotum_fashion/video/7593790058927295766?utm_campaign=tt4d_open_api&amp;utm_source=6853989043827376134" Type="http://schemas.openxmlformats.org/officeDocument/2006/relationships/hyperlink" Id="rId10"/>
    <Relationship Target="../media/p31_image33.png" Type="http://schemas.openxmlformats.org/officeDocument/2006/relationships/image" Id="rId11"/>
    <Relationship TargetMode="External" Target="https://www.tiktok.com/@intotum_fashion/video/7591572196376595734?utm_campaign=tt4d_open_api&amp;utm_source=6853989043827376134" Type="http://schemas.openxmlformats.org/officeDocument/2006/relationships/hyperlink" Id="rId12"/>
    <Relationship Target="../media/p31_image34.png" Type="http://schemas.openxmlformats.org/officeDocument/2006/relationships/image" Id="rId13"/>
    <Relationship TargetMode="External" Target="https://www.tiktok.com/@intotum_fashion/video/7600514771368021270?utm_campaign=tt4d_open_api&amp;utm_source=6853989043827376134" Type="http://schemas.openxmlformats.org/officeDocument/2006/relationships/hyperlink" Id="rId14"/>
    <Relationship Target="../media/p31_image35.png" Type="http://schemas.openxmlformats.org/officeDocument/2006/relationships/image" Id="rId15"/>
    <Relationship TargetMode="External" Target="https://www.tiktok.com/@intotum_fashion/video/7592668243978947862?utm_campaign=tt4d_open_api&amp;utm_source=6853989043827376134" Type="http://schemas.openxmlformats.org/officeDocument/2006/relationships/hyperlink" Id="rId16"/>
    <Relationship Target="../media/p31_image36.png" Type="http://schemas.openxmlformats.org/officeDocument/2006/relationships/image" Id="rId17"/>
    <Relationship TargetMode="External" Target="https://www.tiktok.com/@intotum_fashion/video/7601227712631426326?utm_campaign=tt4d_open_api&amp;utm_source=6853989043827376134" Type="http://schemas.openxmlformats.org/officeDocument/2006/relationships/hyperlink" Id="rId18"/>
    <Relationship Target="../media/p31_image37.png" Type="http://schemas.openxmlformats.org/officeDocument/2006/relationships/image" Id="rId19"/>
    <Relationship Target="../media/p31_image4.jpeg" Type="http://schemas.openxmlformats.org/officeDocument/2006/relationships/image" Id="rId2"/>
    <Relationship TargetMode="External" Target="https://www.tiktok.com/@intotum_fashion/video/7590817754354175254?utm_campaign=tt4d_open_api&amp;utm_source=6853989043827376134" Type="http://schemas.openxmlformats.org/officeDocument/2006/relationships/hyperlink" Id="rId20"/>
    <Relationship Target="../media/p31_image38.png" Type="http://schemas.openxmlformats.org/officeDocument/2006/relationships/image" Id="rId21"/>
    <Relationship Target="../media/p31_image5.png" Type="http://schemas.openxmlformats.org/officeDocument/2006/relationships/image" Id="rId3"/>
    <Relationship Target="../media/p31_image10.png" Type="http://schemas.openxmlformats.org/officeDocument/2006/relationships/image" Id="rId4"/>
    <Relationship TargetMode="External" Target="https://www.tiktok.com/@intotum_fashion/video/7594191420978629910?utm_campaign=tt4d_open_api&amp;utm_source=6853989043827376134" Type="http://schemas.openxmlformats.org/officeDocument/2006/relationships/hyperlink" Id="rId5"/>
    <Relationship Target="../media/p31_image25.png" Type="http://schemas.openxmlformats.org/officeDocument/2006/relationships/image" Id="rId6"/>
    <Relationship Target="../media/p31_image31.png" Type="http://schemas.openxmlformats.org/officeDocument/2006/relationships/image" Id="rId7"/>
    <Relationship TargetMode="External" Target="https://www.tiktok.com/@intotum_fashion/video/7599750675358092566?utm_campaign=tt4d_open_api&amp;utm_source=6853989043827376134" Type="http://schemas.openxmlformats.org/officeDocument/2006/relationships/hyperlink" Id="rId8"/>
    <Relationship Target="../media/p31_image32.png" Type="http://schemas.openxmlformats.org/officeDocument/2006/relationships/image" Id="rId9"/>
    <Relationship Target="../slideLayouts/slideLayout14.xml" Type="http://schemas.openxmlformats.org/officeDocument/2006/relationships/slideLayout" Id="rId22"/>
</Relationships>

</file>

<file path=ppt/slides/_rels/p31_slide11.xml.rels><?xml version="1.0" encoding="UTF-8" standalone="yes"?>
<Relationships xmlns="http://schemas.openxmlformats.org/package/2006/relationships">
    <Relationship Target="../media/p31_image41.png" Type="http://schemas.openxmlformats.org/officeDocument/2006/relationships/image" Id="rId10"/>
    <Relationship TargetMode="External" Target="https://www.tiktok.com/@intotum_fashion/video/7591958501732224278?utm_campaign=tt4d_open_api&amp;utm_source=6853989043827376134" Type="http://schemas.openxmlformats.org/officeDocument/2006/relationships/hyperlink" Id="rId11"/>
    <Relationship Target="../media/p31_image42.png" Type="http://schemas.openxmlformats.org/officeDocument/2006/relationships/image" Id="rId12"/>
    <Relationship TargetMode="External" Target="https://www.tiktok.com/@intotum_fashion/video/7600111974801902870?utm_campaign=tt4d_open_api&amp;utm_source=6853989043827376134" Type="http://schemas.openxmlformats.org/officeDocument/2006/relationships/hyperlink" Id="rId13"/>
    <Relationship Target="../media/p31_image43.png" Type="http://schemas.openxmlformats.org/officeDocument/2006/relationships/image" Id="rId14"/>
    <Relationship TargetMode="External" Target="https://www.tiktok.com/@intotum_fashion/video/7595684589314592022?utm_campaign=tt4d_open_api&amp;utm_source=6853989043827376134" Type="http://schemas.openxmlformats.org/officeDocument/2006/relationships/hyperlink" Id="rId15"/>
    <Relationship Target="../media/p31_image44.png" Type="http://schemas.openxmlformats.org/officeDocument/2006/relationships/image" Id="rId16"/>
    <Relationship TargetMode="External" Target="https://www.tiktok.com/@intotum_fashion/video/7593416723219352854?utm_campaign=tt4d_open_api&amp;utm_source=6853989043827376134" Type="http://schemas.openxmlformats.org/officeDocument/2006/relationships/hyperlink" Id="rId17"/>
    <Relationship Target="../media/p31_image45.png" Type="http://schemas.openxmlformats.org/officeDocument/2006/relationships/image" Id="rId18"/>
    <Relationship Target="../media/p31_image4.jpeg" Type="http://schemas.openxmlformats.org/officeDocument/2006/relationships/image" Id="rId2"/>
    <Relationship Target="../media/p31_image5.png" Type="http://schemas.openxmlformats.org/officeDocument/2006/relationships/image" Id="rId3"/>
    <Relationship Target="../media/p31_image10.png" Type="http://schemas.openxmlformats.org/officeDocument/2006/relationships/image" Id="rId4"/>
    <Relationship TargetMode="External" Target="https://www.tiktok.com/@intotum_fashion/video/7595280601549262102?utm_campaign=tt4d_open_api&amp;utm_source=6853989043827376134" Type="http://schemas.openxmlformats.org/officeDocument/2006/relationships/hyperlink" Id="rId5"/>
    <Relationship Target="../media/p31_image39.png" Type="http://schemas.openxmlformats.org/officeDocument/2006/relationships/image" Id="rId6"/>
    <Relationship Target="../media/p31_image25.png" Type="http://schemas.openxmlformats.org/officeDocument/2006/relationships/image" Id="rId7"/>
    <Relationship TargetMode="External" Target="https://www.tiktok.com/@intotum_fashion/video/7590501521914170646?utm_campaign=tt4d_open_api&amp;utm_source=6853989043827376134" Type="http://schemas.openxmlformats.org/officeDocument/2006/relationships/hyperlink" Id="rId8"/>
    <Relationship Target="../media/p31_image40.png" Type="http://schemas.openxmlformats.org/officeDocument/2006/relationships/image" Id="rId9"/>
    <Relationship Target="../slideLayouts/slideLayout14.xml" Type="http://schemas.openxmlformats.org/officeDocument/2006/relationships/slideLayout" Id="rId19"/>
</Relationships>

</file>

<file path=ppt/slides/_rels/p31_slide2.xml.rels><?xml version="1.0" encoding="UTF-8" standalone="yes"?>
<Relationships xmlns="http://schemas.openxmlformats.org/package/2006/relationships">
    <Relationship Target="../media/p31_image10.png" Type="http://schemas.openxmlformats.org/officeDocument/2006/relationships/image" Id="rId10"/>
    <Relationship Target="../media/p31_image2.png" Type="http://schemas.openxmlformats.org/officeDocument/2006/relationships/image" Id="rId2"/>
    <Relationship Target="../media/p31_image1.png" Type="http://schemas.openxmlformats.org/officeDocument/2006/relationships/image" Id="rId3"/>
    <Relationship Target="../media/p31_image3.png" Type="http://schemas.openxmlformats.org/officeDocument/2006/relationships/image" Id="rId4"/>
    <Relationship Target="../media/p31_image4.jpeg" Type="http://schemas.openxmlformats.org/officeDocument/2006/relationships/image" Id="rId5"/>
    <Relationship Target="../media/p31_image5.png" Type="http://schemas.openxmlformats.org/officeDocument/2006/relationships/image" Id="rId6"/>
    <Relationship Target="../media/p31_image6.png" Type="http://schemas.openxmlformats.org/officeDocument/2006/relationships/image" Id="rId7"/>
    <Relationship Target="../media/p31_image11.png" Type="http://schemas.openxmlformats.org/officeDocument/2006/relationships/image" Id="rId8"/>
    <Relationship Target="../media/p31_image12.png" Type="http://schemas.openxmlformats.org/officeDocument/2006/relationships/image" Id="rId9"/>
    <Relationship Target="../slideLayouts/slideLayout14.xml" Type="http://schemas.openxmlformats.org/officeDocument/2006/relationships/slideLayout" Id="rId11"/>
</Relationships>

</file>

<file path=ppt/slides/_rels/p31_slide3.xml.rels><?xml version="1.0" encoding="UTF-8" standalone="yes"?>
<Relationships xmlns="http://schemas.openxmlformats.org/package/2006/relationships">
    <Relationship Target="../media/p31_image10.png" Type="http://schemas.openxmlformats.org/officeDocument/2006/relationships/image" Id="rId10"/>
    <Relationship Target="../media/p31_image2.png" Type="http://schemas.openxmlformats.org/officeDocument/2006/relationships/image" Id="rId2"/>
    <Relationship Target="../media/p31_image1.png" Type="http://schemas.openxmlformats.org/officeDocument/2006/relationships/image" Id="rId3"/>
    <Relationship Target="../media/p31_image3.png" Type="http://schemas.openxmlformats.org/officeDocument/2006/relationships/image" Id="rId4"/>
    <Relationship Target="../media/p31_image4.jpeg" Type="http://schemas.openxmlformats.org/officeDocument/2006/relationships/image" Id="rId5"/>
    <Relationship Target="../media/p31_image5.png" Type="http://schemas.openxmlformats.org/officeDocument/2006/relationships/image" Id="rId6"/>
    <Relationship Target="../media/p31_image6.png" Type="http://schemas.openxmlformats.org/officeDocument/2006/relationships/image" Id="rId7"/>
    <Relationship Target="../media/p31_image13.png" Type="http://schemas.openxmlformats.org/officeDocument/2006/relationships/image" Id="rId8"/>
    <Relationship Target="../media/p31_image14.png" Type="http://schemas.openxmlformats.org/officeDocument/2006/relationships/image" Id="rId9"/>
    <Relationship Target="../slideLayouts/slideLayout14.xml" Type="http://schemas.openxmlformats.org/officeDocument/2006/relationships/slideLayout" Id="rId11"/>
</Relationships>

</file>

<file path=ppt/slides/_rels/p31_slide4.xml.rels><?xml version="1.0" encoding="UTF-8" standalone="yes"?>
<Relationships xmlns="http://schemas.openxmlformats.org/package/2006/relationships">
    <Relationship Target="../media/p31_image3.png" Type="http://schemas.openxmlformats.org/officeDocument/2006/relationships/image" Id="rId2"/>
    <Relationship Target="../media/p31_image4.jpeg" Type="http://schemas.openxmlformats.org/officeDocument/2006/relationships/image" Id="rId3"/>
    <Relationship Target="../media/p31_image5.png" Type="http://schemas.openxmlformats.org/officeDocument/2006/relationships/image" Id="rId4"/>
    <Relationship Target="../media/p31_image6.png" Type="http://schemas.openxmlformats.org/officeDocument/2006/relationships/image" Id="rId5"/>
    <Relationship Target="../media/p31_image15.png" Type="http://schemas.openxmlformats.org/officeDocument/2006/relationships/image" Id="rId6"/>
    <Relationship Target="../media/p31_image10.png" Type="http://schemas.openxmlformats.org/officeDocument/2006/relationships/image" Id="rId7"/>
    <Relationship Target="../slideLayouts/slideLayout14.xml" Type="http://schemas.openxmlformats.org/officeDocument/2006/relationships/slideLayout" Id="rId8"/>
</Relationships>

</file>

<file path=ppt/slides/_rels/p31_slide5.xml.rels><?xml version="1.0" encoding="UTF-8" standalone="yes"?>
<Relationships xmlns="http://schemas.openxmlformats.org/package/2006/relationships">
    <Relationship Target="../media/p31_image10.png" Type="http://schemas.openxmlformats.org/officeDocument/2006/relationships/image" Id="rId10"/>
    <Relationship Target="../media/p31_image2.png" Type="http://schemas.openxmlformats.org/officeDocument/2006/relationships/image" Id="rId2"/>
    <Relationship Target="../media/p31_image1.png" Type="http://schemas.openxmlformats.org/officeDocument/2006/relationships/image" Id="rId3"/>
    <Relationship Target="../media/p31_image3.png" Type="http://schemas.openxmlformats.org/officeDocument/2006/relationships/image" Id="rId4"/>
    <Relationship Target="../media/p31_image4.jpeg" Type="http://schemas.openxmlformats.org/officeDocument/2006/relationships/image" Id="rId5"/>
    <Relationship Target="../media/p31_image5.png" Type="http://schemas.openxmlformats.org/officeDocument/2006/relationships/image" Id="rId6"/>
    <Relationship Target="../media/p31_image6.png" Type="http://schemas.openxmlformats.org/officeDocument/2006/relationships/image" Id="rId7"/>
    <Relationship Target="../media/p31_image16.png" Type="http://schemas.openxmlformats.org/officeDocument/2006/relationships/image" Id="rId8"/>
    <Relationship Target="../media/p31_image17.png" Type="http://schemas.openxmlformats.org/officeDocument/2006/relationships/image" Id="rId9"/>
    <Relationship Target="../slideLayouts/slideLayout14.xml" Type="http://schemas.openxmlformats.org/officeDocument/2006/relationships/slideLayout" Id="rId11"/>
</Relationships>

</file>

<file path=ppt/slides/_rels/p31_slide6.xml.rels><?xml version="1.0" encoding="UTF-8" standalone="yes"?>
<Relationships xmlns="http://schemas.openxmlformats.org/package/2006/relationships">
    <Relationship Target="../media/p31_image10.png" Type="http://schemas.openxmlformats.org/officeDocument/2006/relationships/image" Id="rId10"/>
    <Relationship Target="../media/p31_image2.png" Type="http://schemas.openxmlformats.org/officeDocument/2006/relationships/image" Id="rId2"/>
    <Relationship Target="../media/p31_image1.png" Type="http://schemas.openxmlformats.org/officeDocument/2006/relationships/image" Id="rId3"/>
    <Relationship Target="../media/p31_image3.png" Type="http://schemas.openxmlformats.org/officeDocument/2006/relationships/image" Id="rId4"/>
    <Relationship Target="../media/p31_image4.jpeg" Type="http://schemas.openxmlformats.org/officeDocument/2006/relationships/image" Id="rId5"/>
    <Relationship Target="../media/p31_image5.png" Type="http://schemas.openxmlformats.org/officeDocument/2006/relationships/image" Id="rId6"/>
    <Relationship Target="../media/p31_image6.png" Type="http://schemas.openxmlformats.org/officeDocument/2006/relationships/image" Id="rId7"/>
    <Relationship Target="../media/p31_image18.png" Type="http://schemas.openxmlformats.org/officeDocument/2006/relationships/image" Id="rId8"/>
    <Relationship Target="../media/p31_image19.png" Type="http://schemas.openxmlformats.org/officeDocument/2006/relationships/image" Id="rId9"/>
    <Relationship Target="../slideLayouts/slideLayout14.xml" Type="http://schemas.openxmlformats.org/officeDocument/2006/relationships/slideLayout" Id="rId11"/>
</Relationships>

</file>

<file path=ppt/slides/_rels/p31_slide7.xml.rels><?xml version="1.0" encoding="UTF-8" standalone="yes"?>
<Relationships xmlns="http://schemas.openxmlformats.org/package/2006/relationships">
    <Relationship Target="../media/p31_image10.png" Type="http://schemas.openxmlformats.org/officeDocument/2006/relationships/image" Id="rId10"/>
    <Relationship Target="../media/p31_image2.png" Type="http://schemas.openxmlformats.org/officeDocument/2006/relationships/image" Id="rId2"/>
    <Relationship Target="../media/p31_image1.png" Type="http://schemas.openxmlformats.org/officeDocument/2006/relationships/image" Id="rId3"/>
    <Relationship Target="../media/p31_image3.png" Type="http://schemas.openxmlformats.org/officeDocument/2006/relationships/image" Id="rId4"/>
    <Relationship Target="../media/p31_image4.jpeg" Type="http://schemas.openxmlformats.org/officeDocument/2006/relationships/image" Id="rId5"/>
    <Relationship Target="../media/p31_image5.png" Type="http://schemas.openxmlformats.org/officeDocument/2006/relationships/image" Id="rId6"/>
    <Relationship Target="../media/p31_image6.png" Type="http://schemas.openxmlformats.org/officeDocument/2006/relationships/image" Id="rId7"/>
    <Relationship Target="../media/p31_image20.png" Type="http://schemas.openxmlformats.org/officeDocument/2006/relationships/image" Id="rId8"/>
    <Relationship Target="../media/p31_image21.png" Type="http://schemas.openxmlformats.org/officeDocument/2006/relationships/image" Id="rId9"/>
    <Relationship Target="../slideLayouts/slideLayout14.xml" Type="http://schemas.openxmlformats.org/officeDocument/2006/relationships/slideLayout" Id="rId11"/>
</Relationships>

</file>

<file path=ppt/slides/_rels/p31_slide8.xml.rels><?xml version="1.0" encoding="UTF-8" standalone="yes"?>
<Relationships xmlns="http://schemas.openxmlformats.org/package/2006/relationships">
    <Relationship Target="../media/p31_image10.png" Type="http://schemas.openxmlformats.org/officeDocument/2006/relationships/image" Id="rId10"/>
    <Relationship Target="../media/p31_image1.png" Type="http://schemas.openxmlformats.org/officeDocument/2006/relationships/image" Id="rId2"/>
    <Relationship Target="../media/p31_image2.png" Type="http://schemas.openxmlformats.org/officeDocument/2006/relationships/image" Id="rId3"/>
    <Relationship Target="../media/p31_image3.png" Type="http://schemas.openxmlformats.org/officeDocument/2006/relationships/image" Id="rId4"/>
    <Relationship Target="../media/p31_image4.jpeg" Type="http://schemas.openxmlformats.org/officeDocument/2006/relationships/image" Id="rId5"/>
    <Relationship Target="../media/p31_image5.png" Type="http://schemas.openxmlformats.org/officeDocument/2006/relationships/image" Id="rId6"/>
    <Relationship Target="../media/p31_image6.png" Type="http://schemas.openxmlformats.org/officeDocument/2006/relationships/image" Id="rId7"/>
    <Relationship Target="../media/p31_image22.png" Type="http://schemas.openxmlformats.org/officeDocument/2006/relationships/image" Id="rId8"/>
    <Relationship Target="../media/p31_image23.png" Type="http://schemas.openxmlformats.org/officeDocument/2006/relationships/image" Id="rId9"/>
    <Relationship Target="../slideLayouts/slideLayout14.xml" Type="http://schemas.openxmlformats.org/officeDocument/2006/relationships/slideLayout" Id="rId11"/>
</Relationships>

</file>

<file path=ppt/slides/_rels/p31_slide9.xml.rels><?xml version="1.0" encoding="UTF-8" standalone="yes"?>
<Relationships xmlns="http://schemas.openxmlformats.org/package/2006/relationships">
    <Relationship Target="../media/p31_image26.png" Type="http://schemas.openxmlformats.org/officeDocument/2006/relationships/image" Id="rId10"/>
    <Relationship TargetMode="External" Target="https://www.tiktok.com/@intotum_fashion/video/7600845951317691670?utm_campaign=tt4d_open_api&amp;utm_source=6853989043827376134" Type="http://schemas.openxmlformats.org/officeDocument/2006/relationships/hyperlink" Id="rId11"/>
    <Relationship Target="../media/p31_image27.png" Type="http://schemas.openxmlformats.org/officeDocument/2006/relationships/image" Id="rId12"/>
    <Relationship TargetMode="External" Target="https://www.tiktok.com/@intotum_fashion/video/7592318305168362774?utm_campaign=tt4d_open_api&amp;utm_source=6853989043827376134" Type="http://schemas.openxmlformats.org/officeDocument/2006/relationships/hyperlink" Id="rId13"/>
    <Relationship Target="../media/p31_image28.png" Type="http://schemas.openxmlformats.org/officeDocument/2006/relationships/image" Id="rId14"/>
    <Relationship TargetMode="External" Target="https://www.tiktok.com/@intotum_fashion/video/7599353536748522774?utm_campaign=tt4d_open_api&amp;utm_source=6853989043827376134" Type="http://schemas.openxmlformats.org/officeDocument/2006/relationships/hyperlink" Id="rId15"/>
    <Relationship Target="../media/p31_image29.png" Type="http://schemas.openxmlformats.org/officeDocument/2006/relationships/image" Id="rId16"/>
    <Relationship TargetMode="External" Target="https://www.tiktok.com/@intotum_fashion/video/7593052968132578562?utm_campaign=tt4d_open_api&amp;utm_source=6853989043827376134" Type="http://schemas.openxmlformats.org/officeDocument/2006/relationships/hyperlink" Id="rId17"/>
    <Relationship Target="../media/p31_image30.png" Type="http://schemas.openxmlformats.org/officeDocument/2006/relationships/image" Id="rId18"/>
    <Relationship Target="../media/p31_image10.png" Type="http://schemas.openxmlformats.org/officeDocument/2006/relationships/image" Id="rId19"/>
    <Relationship Target="../media/p31_image3.png" Type="http://schemas.openxmlformats.org/officeDocument/2006/relationships/image" Id="rId2"/>
    <Relationship Target="../media/p31_image4.jpeg" Type="http://schemas.openxmlformats.org/officeDocument/2006/relationships/image" Id="rId3"/>
    <Relationship Target="../media/p31_image5.png" Type="http://schemas.openxmlformats.org/officeDocument/2006/relationships/image" Id="rId4"/>
    <Relationship Target="../media/p31_image6.png" Type="http://schemas.openxmlformats.org/officeDocument/2006/relationships/image" Id="rId5"/>
    <Relationship TargetMode="External" Target="https://www.tiktok.com/@intotum_fashion/video/7597885661621800214?utm_campaign=tt4d_open_api&amp;utm_source=6853989043827376134" Type="http://schemas.openxmlformats.org/officeDocument/2006/relationships/hyperlink" Id="rId6"/>
    <Relationship Target="../media/p31_image24.png" Type="http://schemas.openxmlformats.org/officeDocument/2006/relationships/image" Id="rId7"/>
    <Relationship Target="../media/p31_image25.png" Type="http://schemas.openxmlformats.org/officeDocument/2006/relationships/image" Id="rId8"/>
    <Relationship TargetMode="External" Target="https://www.tiktok.com/@intotum_fashion/video/7594531453354986774?utm_campaign=tt4d_open_api&amp;utm_source=6853989043827376134" Type="http://schemas.openxmlformats.org/officeDocument/2006/relationships/hyperlink" Id="rId9"/>
    <Relationship Target="../slideLayouts/slideLayout14.xml" Type="http://schemas.openxmlformats.org/officeDocument/2006/relationships/slideLayout" Id="rId20"/>
</Relationships>

</file>

<file path=ppt/slides/p28_slide1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">
            <a:extLst>
              <a:ext uri="{FF2B5EF4-FFF2-40B4-BE49-F238E27FC236}">
                <a16:creationId id="{6B7E2E45-212A-73C1-3040-6365FDF63651}"/>
              </a:ext>
            </a:extLst>
          </p:cNvPr>
          <p:cNvSpPr/>
          <p:nvPr/>
        </p:nvSpPr>
        <p:spPr>
          <a:xfrm>
            <a:off x="932328" y="1102901"/>
            <a:ext cx="9747791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b" anchorCtr="fals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tru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Social Media Insights</a:t>
            </a:r>
          </a:p>
        </p:txBody>
      </p:sp>
      <p:sp>
        <p:nvSpPr>
          <p:cNvPr id="30" name="socialNetworks01">
            <a:extLst>
              <a:ext uri="{FF2B5EF4-FFF2-40B4-BE49-F238E27FC236}">
                <a16:creationId id="{7ABBD0A4-6114-0205-8046-DE168C45E8B3}"/>
              </a:ext>
            </a:extLst>
          </p:cNvPr>
          <p:cNvSpPr txBox="true"/>
          <p:nvPr/>
        </p:nvSpPr>
        <p:spPr>
          <a:xfrm>
            <a:off x="2294621" y="3072745"/>
            <a:ext cx="3355572" cy="32316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>
            <a:defPPr>
              <a:defRPr lang="en-US"/>
            </a:defPPr>
            <a:lvl1pPr marL="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02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05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07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410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512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615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717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820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500" b="false" strike="noStrike" spc="-1" dirty="false">
                <a:solidFill>
                  <a:srgbClr val="000000"/>
                </a:solidFill>
                <a:latin typeface="Nunito Sans" pitchFamily="2" charset="0"/>
                <a:ea typeface="DejaVu Sans"/>
              </a:rPr>
              <a:t>intotum_fashion</a:t>
            </a:r>
          </a:p>
        </p:txBody>
      </p:sp>
      <p:sp>
        <p:nvSpPr>
          <p:cNvPr id="31" name="socialNetworks02">
            <a:extLst>
              <a:ext uri="{FF2B5EF4-FFF2-40B4-BE49-F238E27FC236}">
                <a16:creationId id="{55D11BAE-9764-0574-C0A4-FD4DFCC2472C}"/>
              </a:ext>
            </a:extLst>
          </p:cNvPr>
          <p:cNvSpPr txBox="true"/>
          <p:nvPr/>
        </p:nvSpPr>
        <p:spPr>
          <a:xfrm>
            <a:off x="2294624" y="3532845"/>
            <a:ext cx="3355570" cy="32316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>
            <a:defPPr>
              <a:defRPr lang="en-US"/>
            </a:defPPr>
            <a:lvl1pPr marL="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02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05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07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410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512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615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717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820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500" spc="-1" dirty="false">
                <a:solidFill>
                  <a:srgbClr val="000000"/>
                </a:solidFill>
                <a:latin typeface="Nunito Sans" pitchFamily="2" charset="0"/>
                <a:ea typeface="DejaVu Sans"/>
              </a:rPr>
              <a:t>Intotum</a:t>
            </a:r>
          </a:p>
        </p:txBody>
      </p:sp>
      <p:sp>
        <p:nvSpPr>
          <p:cNvPr id="47" name="startdate">
            <a:extLst>
              <a:ext uri="{FF2B5EF4-FFF2-40B4-BE49-F238E27FC236}">
                <a16:creationId id="{50046B9A-512C-48D1-8A19-99DC9DA08CE4}"/>
              </a:ext>
            </a:extLst>
          </p:cNvPr>
          <p:cNvSpPr txBox="true"/>
          <p:nvPr/>
        </p:nvSpPr>
        <p:spPr>
          <a:xfrm>
            <a:off x="912646" y="1937782"/>
            <a:ext cx="1850012" cy="830997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false" err="true">
                <a:solidFill>
                  <a:srgbClr val="151515"/>
                </a:solidFill>
                <a:latin typeface="Nunito Sans" pitchFamily="2" charset="0"/>
                <a:ea typeface="HelveticaNeueLT Std Lt" pitchFamily="18" charset="0"/>
                <a:cs typeface="Arial" panose="020B0604020202020204" pitchFamily="34" charset="0"/>
              </a:rPr>
              <a:t>01 Jan 26</a:t>
            </a:r>
          </a:p>
        </p:txBody>
      </p:sp>
      <p:sp>
        <p:nvSpPr>
          <p:cNvPr id="48" name="enddate">
            <a:extLst>
              <a:ext uri="{FF2B5EF4-FFF2-40B4-BE49-F238E27FC236}">
                <a16:creationId id="{7F4FBCBD-84AE-4130-91DB-2DA417BE7F05}"/>
              </a:ext>
            </a:extLst>
          </p:cNvPr>
          <p:cNvSpPr txBox="true"/>
          <p:nvPr/>
        </p:nvSpPr>
        <p:spPr>
          <a:xfrm>
            <a:off x="2657383" y="1990915"/>
            <a:ext cx="263575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false" lang="en-US" altLang="zh-CN" sz="1800" b="false" i="false" u="none" strike="noStrike" kern="1200" cap="none" spc="0" normalizeH="false" baseline="0" noProof="false" dirty="false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Nunito Sans" pitchFamily="2" charset="0"/>
                <a:ea typeface="HelveticaNeueLT Std Lt" pitchFamily="18" charset="0"/>
                <a:cs typeface="Nachlieli CLM" panose="02000603000000000000" pitchFamily="50" charset="-79"/>
              </a:rPr>
              <a:t>-</a:t>
            </a:r>
          </a:p>
        </p:txBody>
      </p:sp>
      <p:sp>
        <p:nvSpPr>
          <p:cNvPr id="49" name="startdate">
            <a:extLst>
              <a:ext uri="{FF2B5EF4-FFF2-40B4-BE49-F238E27FC236}">
                <a16:creationId id="{C5A375A2-29D0-4F96-886B-C699BBF2510D}"/>
              </a:ext>
            </a:extLst>
          </p:cNvPr>
          <p:cNvSpPr txBox="true"/>
          <p:nvPr/>
        </p:nvSpPr>
        <p:spPr>
          <a:xfrm>
            <a:off x="2711346" y="1937782"/>
            <a:ext cx="2161673" cy="46166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false" err="true">
                <a:solidFill>
                  <a:srgbClr val="151515"/>
                </a:solidFill>
                <a:latin typeface="Nunito Sans" pitchFamily="2" charset="0"/>
                <a:ea typeface="HelveticaNeueLT Std Lt" pitchFamily="18" charset="0"/>
                <a:cs typeface="Arial" panose="020B0604020202020204" pitchFamily="34" charset="0"/>
              </a:rPr>
              <a:t>31 Jan 26</a:t>
            </a:r>
          </a:p>
        </p:txBody>
      </p:sp>
      <p:sp>
        <p:nvSpPr>
          <p:cNvPr id="22" name="socialNetworks01">
            <a:extLst>
              <a:ext uri="{FF2B5EF4-FFF2-40B4-BE49-F238E27FC236}">
                <a16:creationId id="{A4D30838-D873-4217-9524-1B9D031433A7}"/>
              </a:ext>
            </a:extLst>
          </p:cNvPr>
          <p:cNvSpPr txBox="true"/>
          <p:nvPr/>
        </p:nvSpPr>
        <p:spPr>
          <a:xfrm>
            <a:off x="1677564" y="2618108"/>
            <a:ext cx="7945258" cy="32316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>
            <a:defPPr>
              <a:defRPr lang="en-US"/>
            </a:defPPr>
            <a:lvl1pPr marL="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02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05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07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410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512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615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717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820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500" b="true" strike="noStrike" spc="-1" dirty="false" err="true">
                <a:solidFill>
                  <a:srgbClr val="000000"/>
                </a:solidFill>
                <a:latin typeface="Nunito Sans" pitchFamily="2" charset="0"/>
                <a:ea typeface="DejaVu Sans"/>
              </a:rPr>
              <a:t>Intotum Fashion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086100"/>
            <a:ext cx="3175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3556000"/>
            <a:ext cx="317500" cy="317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29_slide1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id="{D44CED37-8B9A-6C19-C66D-7FDE9B27D857}"/>
              </a:ext>
            </a:extLst>
          </p:cNvPr>
          <p:cNvSpPr/>
          <p:nvPr/>
        </p:nvSpPr>
        <p:spPr>
          <a:xfrm>
            <a:off x="4418193" y="157140"/>
            <a:ext cx="1543025" cy="751680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>
              <a:lnSpc>
                <a:spcPct val="100000"/>
              </a:lnSpc>
            </a:pPr>
            <a:r>
              <a:rPr lang="es-ES" sz="1600" b="true" u="none" strike="noStrike" dirty="false">
                <a:solidFill>
                  <a:srgbClr val="501201"/>
                </a:solidFill>
                <a:uFillTx/>
                <a:latin typeface="Nunito Sans" pitchFamily="2" charset="0"/>
                <a:ea typeface="DejaVu Sans"/>
              </a:rPr>
              <a:t>38.47K</a:t>
            </a:r>
          </a:p>
          <a:p>
            <a:pPr algn="ctr">
              <a:lnSpc>
                <a:spcPct val="100000"/>
              </a:lnSpc>
            </a:pPr>
            <a:r>
              <a:rPr lang="es-ES" sz="1600" b="false" u="none" strike="noStrike" dirty="false">
                <a:solidFill>
                  <a:srgbClr val="501201"/>
                </a:solidFill>
                <a:uFillTx/>
                <a:latin typeface="Nunito Sans" pitchFamily="2" charset="0"/>
                <a:ea typeface="DejaVu Sans"/>
              </a:rPr>
              <a:t/>
            </a:r>
          </a:p>
        </p:txBody>
      </p:sp>
      <p:grpSp>
        <p:nvGrpSpPr>
          <p:cNvPr id="5" name="Grupo 5">
            <a:extLst>
              <a:ext uri="{FF2B5EF4-FFF2-40B4-BE49-F238E27FC236}">
                <a16:creationId id="{C749965E-B98F-4F9F-3414-0420DB0FAB2B}"/>
              </a:ext>
            </a:extLst>
          </p:cNvPr>
          <p:cNvGrpSpPr/>
          <p:nvPr/>
        </p:nvGrpSpPr>
        <p:grpSpPr>
          <a:xfrm>
            <a:off x="651240" y="1479600"/>
            <a:ext cx="1296000" cy="913680"/>
            <a:chOff x="651240" y="1479600"/>
            <a:chExt cx="1296000" cy="913680"/>
          </a:xfrm>
        </p:grpSpPr>
        <p:sp>
          <p:nvSpPr>
            <p:cNvPr id="6" name="Rectángulo redondeado 1">
              <a:extLst>
                <a:ext uri="{FF2B5EF4-FFF2-40B4-BE49-F238E27FC236}">
                  <a16:creationId id="{A633A33B-2CDB-C5D2-8711-C69DD47ED3C9}"/>
                </a:ext>
              </a:extLst>
            </p:cNvPr>
            <p:cNvSpPr/>
            <p:nvPr/>
          </p:nvSpPr>
          <p:spPr>
            <a:xfrm>
              <a:off x="651240" y="193896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FBB2EA"/>
            </a:solidFill>
            <a:ln w="12600">
              <a:solidFill>
                <a:srgbClr val="FBB2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Instagram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ADFA84B5-BF6D-D573-3535-1598737EF9AF}"/>
                </a:ext>
              </a:extLst>
            </p:cNvPr>
            <p:cNvSpPr/>
            <p:nvPr/>
          </p:nvSpPr>
          <p:spPr>
            <a:xfrm>
              <a:off x="651240" y="147960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B2EA"/>
            </a:solidFill>
            <a:ln w="12600">
              <a:solidFill>
                <a:srgbClr val="FBB2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27.37K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/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ADB901BD-2C3E-A814-E01A-28AE7C9B2968}"/>
              </a:ext>
            </a:extLst>
          </p:cNvPr>
          <p:cNvGrpSpPr/>
          <p:nvPr/>
        </p:nvGrpSpPr>
        <p:grpSpPr>
          <a:xfrm>
            <a:off x="2039400" y="1471320"/>
            <a:ext cx="1296000" cy="913680"/>
            <a:chOff x="2039400" y="1471320"/>
            <a:chExt cx="1296000" cy="913680"/>
          </a:xfrm>
        </p:grpSpPr>
        <p:sp>
          <p:nvSpPr>
            <p:cNvPr id="9" name="Rectángulo redondeado 25">
              <a:extLst>
                <a:ext uri="{FF2B5EF4-FFF2-40B4-BE49-F238E27FC236}">
                  <a16:creationId id="{508BC3C4-CF0B-2D79-0CFC-89D32DDC7557}"/>
                </a:ext>
              </a:extLst>
            </p:cNvPr>
            <p:cNvSpPr/>
            <p:nvPr/>
          </p:nvSpPr>
          <p:spPr>
            <a:xfrm>
              <a:off x="2039400" y="193068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96A3AC"/>
            </a:solidFill>
            <a:ln w="12600">
              <a:solidFill>
                <a:srgbClr val="96A3A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Tiktok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63440D96-C741-95A7-ADAC-7FE280499989}"/>
                </a:ext>
              </a:extLst>
            </p:cNvPr>
            <p:cNvSpPr/>
            <p:nvPr/>
          </p:nvSpPr>
          <p:spPr>
            <a:xfrm>
              <a:off x="2039400" y="147132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6A3AC"/>
            </a:solidFill>
            <a:ln w="12600">
              <a:solidFill>
                <a:srgbClr val="96A3A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11.10K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/>
              </a:r>
            </a:p>
          </p:txBody>
        </p:sp>
      </p:grpSp>
      <p:sp>
        <p:nvSpPr>
          <p:cNvPr id="57" name="Rectángulo redondeado 9">
            <a:extLst>
              <a:ext uri="{FF2B5EF4-FFF2-40B4-BE49-F238E27FC236}">
                <a16:creationId id="{E03B16BC-56D4-8070-851D-B063E96C5E75}"/>
              </a:ext>
            </a:extLst>
          </p:cNvPr>
          <p:cNvSpPr/>
          <p:nvPr/>
        </p:nvSpPr>
        <p:spPr>
          <a:xfrm>
            <a:off x="4502150" y="226130"/>
            <a:ext cx="5756050" cy="58032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</a:p>
        </p:txBody>
      </p:sp>
      <p:sp>
        <p:nvSpPr>
          <p:cNvPr id="55" name="startdate">
            <a:extLst>
              <a:ext uri="{FF2B5EF4-FFF2-40B4-BE49-F238E27FC236}">
                <a16:creationId id="{9CEBE3C0-659F-49B6-9F5A-8BA7C355F00B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59" name="guion">
            <a:extLst>
              <a:ext uri="{FF2B5EF4-FFF2-40B4-BE49-F238E27FC236}">
                <a16:creationId id="{15649415-8B6A-4600-8DC6-3F4326EC1938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60" name="enddate">
            <a:extLst>
              <a:ext uri="{FF2B5EF4-FFF2-40B4-BE49-F238E27FC236}">
                <a16:creationId id="{DFC9861D-17F5-4463-B295-603F56050C96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56" name="Table 0">
            <a:extLst>
              <a:ext uri="{FF2B5EF4-FFF2-40B4-BE49-F238E27FC236}">
                <a16:creationId id="{04C54F69-B3FF-46E3-94D6-D7F9EA4BE647}"/>
              </a:ext>
            </a:extLst>
          </p:cNvPr>
          <p:cNvGraphicFramePr/>
          <p:nvPr>
            <p:extLst>
              <p:ext uri="{D42A27DB-BD31-4B8C-83A1-F6EECF244321}">
                <p14:modId val="3759036759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Followers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0" y="304800"/>
            <a:ext cx="38608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29_slide2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id="{D44CED37-8B9A-6C19-C66D-7FDE9B27D857}"/>
              </a:ext>
            </a:extLst>
          </p:cNvPr>
          <p:cNvSpPr/>
          <p:nvPr/>
        </p:nvSpPr>
        <p:spPr>
          <a:xfrm>
            <a:off x="4418193" y="157140"/>
            <a:ext cx="1543025" cy="751680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>
              <a:lnSpc>
                <a:spcPct val="100000"/>
              </a:lnSpc>
            </a:pPr>
            <a:r>
              <a:rPr lang="es-ES" sz="1600" b="true" u="none" strike="noStrike" dirty="false">
                <a:solidFill>
                  <a:srgbClr val="501201"/>
                </a:solidFill>
                <a:uFillTx/>
                <a:latin typeface="Nunito Sans" pitchFamily="2" charset="0"/>
                <a:ea typeface="DejaVu Sans"/>
              </a:rPr>
              <a:t>120.43K</a:t>
            </a:r>
          </a:p>
          <a:p>
            <a:pPr algn="ctr">
              <a:lnSpc>
                <a:spcPct val="100000"/>
              </a:lnSpc>
            </a:pPr>
            <a:r>
              <a:rPr lang="es-ES" sz="1600" b="false" u="none" strike="noStrike" dirty="false">
                <a:solidFill>
                  <a:srgbClr val="501201"/>
                </a:solidFill>
                <a:uFillTx/>
                <a:latin typeface="Nunito Sans" pitchFamily="2" charset="0"/>
                <a:ea typeface="DejaVu Sans"/>
              </a:rPr>
              <a:t>-57.87%</a:t>
            </a:r>
          </a:p>
        </p:txBody>
      </p:sp>
      <p:grpSp>
        <p:nvGrpSpPr>
          <p:cNvPr id="5" name="Grupo 5">
            <a:extLst>
              <a:ext uri="{FF2B5EF4-FFF2-40B4-BE49-F238E27FC236}">
                <a16:creationId id="{C749965E-B98F-4F9F-3414-0420DB0FAB2B}"/>
              </a:ext>
            </a:extLst>
          </p:cNvPr>
          <p:cNvGrpSpPr/>
          <p:nvPr/>
        </p:nvGrpSpPr>
        <p:grpSpPr>
          <a:xfrm>
            <a:off x="651240" y="1479600"/>
            <a:ext cx="1296000" cy="913680"/>
            <a:chOff x="651240" y="1479600"/>
            <a:chExt cx="1296000" cy="913680"/>
          </a:xfrm>
        </p:grpSpPr>
        <p:sp>
          <p:nvSpPr>
            <p:cNvPr id="6" name="Rectángulo redondeado 1">
              <a:extLst>
                <a:ext uri="{FF2B5EF4-FFF2-40B4-BE49-F238E27FC236}">
                  <a16:creationId id="{A633A33B-2CDB-C5D2-8711-C69DD47ED3C9}"/>
                </a:ext>
              </a:extLst>
            </p:cNvPr>
            <p:cNvSpPr/>
            <p:nvPr/>
          </p:nvSpPr>
          <p:spPr>
            <a:xfrm>
              <a:off x="651240" y="193896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96A3AC"/>
            </a:solidFill>
            <a:ln w="12600">
              <a:solidFill>
                <a:srgbClr val="96A3A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Tiktok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ADFA84B5-BF6D-D573-3535-1598737EF9AF}"/>
                </a:ext>
              </a:extLst>
            </p:cNvPr>
            <p:cNvSpPr/>
            <p:nvPr/>
          </p:nvSpPr>
          <p:spPr>
            <a:xfrm>
              <a:off x="651240" y="147960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6A3AC"/>
            </a:solidFill>
            <a:ln w="12600">
              <a:solidFill>
                <a:srgbClr val="96A3A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120.43K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-57.87%</a:t>
              </a:r>
            </a:p>
          </p:txBody>
        </p:sp>
      </p:grpSp>
      <p:sp>
        <p:nvSpPr>
          <p:cNvPr id="57" name="Rectángulo redondeado 9">
            <a:extLst>
              <a:ext uri="{FF2B5EF4-FFF2-40B4-BE49-F238E27FC236}">
                <a16:creationId id="{E03B16BC-56D4-8070-851D-B063E96C5E75}"/>
              </a:ext>
            </a:extLst>
          </p:cNvPr>
          <p:cNvSpPr/>
          <p:nvPr/>
        </p:nvSpPr>
        <p:spPr>
          <a:xfrm>
            <a:off x="4502150" y="226130"/>
            <a:ext cx="5756050" cy="58032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</a:p>
        </p:txBody>
      </p:sp>
      <p:sp>
        <p:nvSpPr>
          <p:cNvPr id="55" name="startdate">
            <a:extLst>
              <a:ext uri="{FF2B5EF4-FFF2-40B4-BE49-F238E27FC236}">
                <a16:creationId id="{9CEBE3C0-659F-49B6-9F5A-8BA7C355F00B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59" name="guion">
            <a:extLst>
              <a:ext uri="{FF2B5EF4-FFF2-40B4-BE49-F238E27FC236}">
                <a16:creationId id="{15649415-8B6A-4600-8DC6-3F4326EC1938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60" name="enddate">
            <a:extLst>
              <a:ext uri="{FF2B5EF4-FFF2-40B4-BE49-F238E27FC236}">
                <a16:creationId id="{DFC9861D-17F5-4463-B295-603F56050C96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56" name="Table 0">
            <a:extLst>
              <a:ext uri="{FF2B5EF4-FFF2-40B4-BE49-F238E27FC236}">
                <a16:creationId id="{04C54F69-B3FF-46E3-94D6-D7F9EA4BE647}"/>
              </a:ext>
            </a:extLst>
          </p:cNvPr>
          <p:cNvGraphicFramePr/>
          <p:nvPr>
            <p:extLst>
              <p:ext uri="{D42A27DB-BD31-4B8C-83A1-F6EECF244321}">
                <p14:modId val="3759036759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Impressions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0" y="304800"/>
            <a:ext cx="38608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29_slide3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id="{D44CED37-8B9A-6C19-C66D-7FDE9B27D857}"/>
              </a:ext>
            </a:extLst>
          </p:cNvPr>
          <p:cNvSpPr/>
          <p:nvPr/>
        </p:nvSpPr>
        <p:spPr>
          <a:xfrm>
            <a:off x="4418193" y="157140"/>
            <a:ext cx="1543025" cy="751680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>
              <a:lnSpc>
                <a:spcPct val="100000"/>
              </a:lnSpc>
            </a:pPr>
            <a:r>
              <a:rPr lang="es-ES" sz="1600" b="true" u="none" strike="noStrike" dirty="false">
                <a:solidFill>
                  <a:srgbClr val="501201"/>
                </a:solidFill>
                <a:uFillTx/>
                <a:latin typeface="Nunito Sans" pitchFamily="2" charset="0"/>
                <a:ea typeface="DejaVu Sans"/>
              </a:rPr>
              <a:t>13.06K</a:t>
            </a:r>
          </a:p>
          <a:p>
            <a:pPr algn="ctr">
              <a:lnSpc>
                <a:spcPct val="100000"/>
              </a:lnSpc>
            </a:pPr>
            <a:r>
              <a:rPr lang="es-ES" sz="1600" b="false" u="none" strike="noStrike" dirty="false">
                <a:solidFill>
                  <a:srgbClr val="501201"/>
                </a:solidFill>
                <a:uFillTx/>
                <a:latin typeface="Nunito Sans" pitchFamily="2" charset="0"/>
                <a:ea typeface="DejaVu Sans"/>
              </a:rPr>
              <a:t>-87.98%</a:t>
            </a:r>
          </a:p>
        </p:txBody>
      </p:sp>
      <p:grpSp>
        <p:nvGrpSpPr>
          <p:cNvPr id="5" name="Grupo 5">
            <a:extLst>
              <a:ext uri="{FF2B5EF4-FFF2-40B4-BE49-F238E27FC236}">
                <a16:creationId id="{C749965E-B98F-4F9F-3414-0420DB0FAB2B}"/>
              </a:ext>
            </a:extLst>
          </p:cNvPr>
          <p:cNvGrpSpPr/>
          <p:nvPr/>
        </p:nvGrpSpPr>
        <p:grpSpPr>
          <a:xfrm>
            <a:off x="651240" y="1479600"/>
            <a:ext cx="1296000" cy="913680"/>
            <a:chOff x="651240" y="1479600"/>
            <a:chExt cx="1296000" cy="913680"/>
          </a:xfrm>
        </p:grpSpPr>
        <p:sp>
          <p:nvSpPr>
            <p:cNvPr id="6" name="Rectángulo redondeado 1">
              <a:extLst>
                <a:ext uri="{FF2B5EF4-FFF2-40B4-BE49-F238E27FC236}">
                  <a16:creationId id="{A633A33B-2CDB-C5D2-8711-C69DD47ED3C9}"/>
                </a:ext>
              </a:extLst>
            </p:cNvPr>
            <p:cNvSpPr/>
            <p:nvPr/>
          </p:nvSpPr>
          <p:spPr>
            <a:xfrm>
              <a:off x="651240" y="193896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FBB2EA"/>
            </a:solidFill>
            <a:ln w="12600">
              <a:solidFill>
                <a:srgbClr val="FBB2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Instagram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ADFA84B5-BF6D-D573-3535-1598737EF9AF}"/>
                </a:ext>
              </a:extLst>
            </p:cNvPr>
            <p:cNvSpPr/>
            <p:nvPr/>
          </p:nvSpPr>
          <p:spPr>
            <a:xfrm>
              <a:off x="651240" y="147960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B2EA"/>
            </a:solidFill>
            <a:ln w="12600">
              <a:solidFill>
                <a:srgbClr val="FBB2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9924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-89.92%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ADB901BD-2C3E-A814-E01A-28AE7C9B2968}"/>
              </a:ext>
            </a:extLst>
          </p:cNvPr>
          <p:cNvGrpSpPr/>
          <p:nvPr/>
        </p:nvGrpSpPr>
        <p:grpSpPr>
          <a:xfrm>
            <a:off x="2039400" y="1471320"/>
            <a:ext cx="1296000" cy="913680"/>
            <a:chOff x="2039400" y="1471320"/>
            <a:chExt cx="1296000" cy="913680"/>
          </a:xfrm>
        </p:grpSpPr>
        <p:sp>
          <p:nvSpPr>
            <p:cNvPr id="9" name="Rectángulo redondeado 25">
              <a:extLst>
                <a:ext uri="{FF2B5EF4-FFF2-40B4-BE49-F238E27FC236}">
                  <a16:creationId id="{508BC3C4-CF0B-2D79-0CFC-89D32DDC7557}"/>
                </a:ext>
              </a:extLst>
            </p:cNvPr>
            <p:cNvSpPr/>
            <p:nvPr/>
          </p:nvSpPr>
          <p:spPr>
            <a:xfrm>
              <a:off x="2039400" y="193068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96A3AC"/>
            </a:solidFill>
            <a:ln w="12600">
              <a:solidFill>
                <a:srgbClr val="96A3A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Tiktok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63440D96-C741-95A7-ADAC-7FE280499989}"/>
                </a:ext>
              </a:extLst>
            </p:cNvPr>
            <p:cNvSpPr/>
            <p:nvPr/>
          </p:nvSpPr>
          <p:spPr>
            <a:xfrm>
              <a:off x="2039400" y="147132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6A3AC"/>
            </a:solidFill>
            <a:ln w="12600">
              <a:solidFill>
                <a:srgbClr val="96A3A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3136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-69.32%</a:t>
              </a:r>
            </a:p>
          </p:txBody>
        </p:sp>
      </p:grpSp>
      <p:sp>
        <p:nvSpPr>
          <p:cNvPr id="57" name="Rectángulo redondeado 9">
            <a:extLst>
              <a:ext uri="{FF2B5EF4-FFF2-40B4-BE49-F238E27FC236}">
                <a16:creationId id="{E03B16BC-56D4-8070-851D-B063E96C5E75}"/>
              </a:ext>
            </a:extLst>
          </p:cNvPr>
          <p:cNvSpPr/>
          <p:nvPr/>
        </p:nvSpPr>
        <p:spPr>
          <a:xfrm>
            <a:off x="4502150" y="226130"/>
            <a:ext cx="5756050" cy="58032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</a:p>
        </p:txBody>
      </p:sp>
      <p:sp>
        <p:nvSpPr>
          <p:cNvPr id="55" name="startdate">
            <a:extLst>
              <a:ext uri="{FF2B5EF4-FFF2-40B4-BE49-F238E27FC236}">
                <a16:creationId id="{9CEBE3C0-659F-49B6-9F5A-8BA7C355F00B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59" name="guion">
            <a:extLst>
              <a:ext uri="{FF2B5EF4-FFF2-40B4-BE49-F238E27FC236}">
                <a16:creationId id="{15649415-8B6A-4600-8DC6-3F4326EC1938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60" name="enddate">
            <a:extLst>
              <a:ext uri="{FF2B5EF4-FFF2-40B4-BE49-F238E27FC236}">
                <a16:creationId id="{DFC9861D-17F5-4463-B295-603F56050C96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56" name="Table 0">
            <a:extLst>
              <a:ext uri="{FF2B5EF4-FFF2-40B4-BE49-F238E27FC236}">
                <a16:creationId id="{04C54F69-B3FF-46E3-94D6-D7F9EA4BE647}"/>
              </a:ext>
            </a:extLst>
          </p:cNvPr>
          <p:cNvGraphicFramePr/>
          <p:nvPr>
            <p:extLst>
              <p:ext uri="{D42A27DB-BD31-4B8C-83A1-F6EECF244321}">
                <p14:modId val="3759036759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Interactions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0" y="304800"/>
            <a:ext cx="38608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29_slide4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id="{D44CED37-8B9A-6C19-C66D-7FDE9B27D857}"/>
              </a:ext>
            </a:extLst>
          </p:cNvPr>
          <p:cNvSpPr/>
          <p:nvPr/>
        </p:nvSpPr>
        <p:spPr>
          <a:xfrm>
            <a:off x="4418193" y="157140"/>
            <a:ext cx="1543025" cy="751680"/>
          </a:xfrm>
          <a:prstGeom prst="round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>
              <a:lnSpc>
                <a:spcPct val="100000"/>
              </a:lnSpc>
            </a:pPr>
            <a:r>
              <a:rPr lang="es-ES" sz="1600" b="true" u="none" strike="noStrike" dirty="false">
                <a:solidFill>
                  <a:srgbClr val="501201"/>
                </a:solidFill>
                <a:uFillTx/>
                <a:latin typeface="Nunito Sans" pitchFamily="2" charset="0"/>
                <a:ea typeface="DejaVu Sans"/>
              </a:rPr>
              <a:t>53</a:t>
            </a:r>
          </a:p>
          <a:p>
            <a:pPr algn="ctr">
              <a:lnSpc>
                <a:spcPct val="100000"/>
              </a:lnSpc>
            </a:pPr>
            <a:r>
              <a:rPr lang="es-ES" sz="1600" b="false" u="none" strike="noStrike" dirty="false">
                <a:solidFill>
                  <a:srgbClr val="501201"/>
                </a:solidFill>
                <a:uFillTx/>
                <a:latin typeface="Nunito Sans" pitchFamily="2" charset="0"/>
                <a:ea typeface="DejaVu Sans"/>
              </a:rPr>
              <a:t>+35.90%</a:t>
            </a:r>
          </a:p>
        </p:txBody>
      </p:sp>
      <p:grpSp>
        <p:nvGrpSpPr>
          <p:cNvPr id="5" name="Grupo 5">
            <a:extLst>
              <a:ext uri="{FF2B5EF4-FFF2-40B4-BE49-F238E27FC236}">
                <a16:creationId id="{C749965E-B98F-4F9F-3414-0420DB0FAB2B}"/>
              </a:ext>
            </a:extLst>
          </p:cNvPr>
          <p:cNvGrpSpPr/>
          <p:nvPr/>
        </p:nvGrpSpPr>
        <p:grpSpPr>
          <a:xfrm>
            <a:off x="651240" y="1479600"/>
            <a:ext cx="1296000" cy="913680"/>
            <a:chOff x="651240" y="1479600"/>
            <a:chExt cx="1296000" cy="913680"/>
          </a:xfrm>
        </p:grpSpPr>
        <p:sp>
          <p:nvSpPr>
            <p:cNvPr id="6" name="Rectángulo redondeado 1">
              <a:extLst>
                <a:ext uri="{FF2B5EF4-FFF2-40B4-BE49-F238E27FC236}">
                  <a16:creationId id="{A633A33B-2CDB-C5D2-8711-C69DD47ED3C9}"/>
                </a:ext>
              </a:extLst>
            </p:cNvPr>
            <p:cNvSpPr/>
            <p:nvPr/>
          </p:nvSpPr>
          <p:spPr>
            <a:xfrm>
              <a:off x="651240" y="193896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FBB2EA"/>
            </a:solidFill>
            <a:ln w="12600">
              <a:solidFill>
                <a:srgbClr val="FBB2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Instagram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ADFA84B5-BF6D-D573-3535-1598737EF9AF}"/>
                </a:ext>
              </a:extLst>
            </p:cNvPr>
            <p:cNvSpPr/>
            <p:nvPr/>
          </p:nvSpPr>
          <p:spPr>
            <a:xfrm>
              <a:off x="651240" y="147960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B2EA"/>
            </a:solidFill>
            <a:ln w="12600">
              <a:solidFill>
                <a:srgbClr val="FBB2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27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+12.50%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ADB901BD-2C3E-A814-E01A-28AE7C9B2968}"/>
              </a:ext>
            </a:extLst>
          </p:cNvPr>
          <p:cNvGrpSpPr/>
          <p:nvPr/>
        </p:nvGrpSpPr>
        <p:grpSpPr>
          <a:xfrm>
            <a:off x="2039400" y="1471320"/>
            <a:ext cx="1296000" cy="913680"/>
            <a:chOff x="2039400" y="1471320"/>
            <a:chExt cx="1296000" cy="913680"/>
          </a:xfrm>
        </p:grpSpPr>
        <p:sp>
          <p:nvSpPr>
            <p:cNvPr id="9" name="Rectángulo redondeado 25">
              <a:extLst>
                <a:ext uri="{FF2B5EF4-FFF2-40B4-BE49-F238E27FC236}">
                  <a16:creationId id="{508BC3C4-CF0B-2D79-0CFC-89D32DDC7557}"/>
                </a:ext>
              </a:extLst>
            </p:cNvPr>
            <p:cNvSpPr/>
            <p:nvPr/>
          </p:nvSpPr>
          <p:spPr>
            <a:xfrm>
              <a:off x="2039400" y="193068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96A3AC"/>
            </a:solidFill>
            <a:ln w="12600">
              <a:solidFill>
                <a:srgbClr val="96A3A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Tiktok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63440D96-C741-95A7-ADAC-7FE280499989}"/>
                </a:ext>
              </a:extLst>
            </p:cNvPr>
            <p:cNvSpPr/>
            <p:nvPr/>
          </p:nvSpPr>
          <p:spPr>
            <a:xfrm>
              <a:off x="2039400" y="147132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6A3AC"/>
            </a:solidFill>
            <a:ln w="12600">
              <a:solidFill>
                <a:srgbClr val="96A3A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26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rgbClr val="501201"/>
                  </a:solidFill>
                  <a:uFillTx/>
                  <a:latin typeface="Nunito Sans" pitchFamily="2" charset="0"/>
                  <a:ea typeface="DejaVu Sans"/>
                </a:rPr>
                <a:t>+73.33%</a:t>
              </a:r>
            </a:p>
          </p:txBody>
        </p:sp>
      </p:grpSp>
      <p:sp>
        <p:nvSpPr>
          <p:cNvPr id="57" name="Rectángulo redondeado 9">
            <a:extLst>
              <a:ext uri="{FF2B5EF4-FFF2-40B4-BE49-F238E27FC236}">
                <a16:creationId id="{E03B16BC-56D4-8070-851D-B063E96C5E75}"/>
              </a:ext>
            </a:extLst>
          </p:cNvPr>
          <p:cNvSpPr/>
          <p:nvPr/>
        </p:nvSpPr>
        <p:spPr>
          <a:xfrm>
            <a:off x="4502150" y="226130"/>
            <a:ext cx="5756050" cy="58032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</a:p>
        </p:txBody>
      </p:sp>
      <p:sp>
        <p:nvSpPr>
          <p:cNvPr id="55" name="startdate">
            <a:extLst>
              <a:ext uri="{FF2B5EF4-FFF2-40B4-BE49-F238E27FC236}">
                <a16:creationId id="{9CEBE3C0-659F-49B6-9F5A-8BA7C355F00B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59" name="guion">
            <a:extLst>
              <a:ext uri="{FF2B5EF4-FFF2-40B4-BE49-F238E27FC236}">
                <a16:creationId id="{15649415-8B6A-4600-8DC6-3F4326EC1938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60" name="enddate">
            <a:extLst>
              <a:ext uri="{FF2B5EF4-FFF2-40B4-BE49-F238E27FC236}">
                <a16:creationId id="{DFC9861D-17F5-4463-B295-603F56050C96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56" name="Table 0">
            <a:extLst>
              <a:ext uri="{FF2B5EF4-FFF2-40B4-BE49-F238E27FC236}">
                <a16:creationId id="{04C54F69-B3FF-46E3-94D6-D7F9EA4BE647}"/>
              </a:ext>
            </a:extLst>
          </p:cNvPr>
          <p:cNvGraphicFramePr/>
          <p:nvPr>
            <p:extLst>
              <p:ext uri="{D42A27DB-BD31-4B8C-83A1-F6EECF244321}">
                <p14:modId val="3759036759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Posts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0" y="304800"/>
            <a:ext cx="38608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29_slide5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927761401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 Sans" pitchFamily="2" charset="0"/>
                          <a:ea typeface="HelveticaNeueLT Std Lt"/>
                        </a:rPr>
                        <a:t>Showing 20 posts sorted by social network</a:t>
                      </a:r>
                      <a:endParaRPr lang="es-ES" sz="1200" b="false" strike="noStrike" spc="-1" dirty="false">
                        <a:latin typeface="Nunito Sans" pitchFamily="2" charset="0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1838541281"/>
              </p:ext>
            </p:extLst>
          </p:nvPr>
        </p:nvGraphicFramePr>
        <p:xfrm>
          <a:off x="606960" y="1778400"/>
          <a:ext cx="9964240" cy="6248318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44500"/>
                <a:gridCol w="4261940"/>
                <a:gridCol w="889000"/>
                <a:gridCol w="254000"/>
                <a:gridCol w="1206500"/>
                <a:gridCol w="12065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Impressions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Interactions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30, 2026
8:45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Can finally share the news! 😮 Becoming a member of the British Fashion Council has always been an a...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6" tooltip="https://www.tiktok.com/@intotum_fashion/video/7601227712631426326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1038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126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30, 2026
8:39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This honestly feels surreal. From being told adaptive fashion was “too niche” and “not real fashion”...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0" tooltip="https://www.tiktok.com/@intotum_fashion/video/7601226127667072278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423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29, 2026
8:04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❌ The problem Getting dressed should not be a daily struggle. Traditional clothing is built for stan...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3" tooltip="https://www.tiktok.com/@intotum_fashion/video/7600845951317691670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5605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464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28, 2026
10:39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It should never be a choice between comfort and style. You deserve both. Always. We get it, other ad...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5" tooltip="https://www.tiktok.com/@intotum_fashion/video/7600514771368021270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1267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27, 2026
8:36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This little feature carries more than you think 👀 We put our hoist bands through real testing becau...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7" tooltip="https://www.tiktok.com/@intotum_fashion/video/7600111974801902870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849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26, 2026
9:14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2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Serena &amp; Blair vibes only 🫶 Tag below who you would twin with in these stunning coats 👇 #intotumfa...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9" tooltip="https://www.tiktok.com/@intotum_fashion/video/7599750675358092566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2162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151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01 Jan 26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31 Jan 26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4017726411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Ranking of posts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 Normal" pitchFamily="2" charset="0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29_slide6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3548987030"/>
              </p:ext>
            </p:extLst>
          </p:nvPr>
        </p:nvGraphicFramePr>
        <p:xfrm>
          <a:off x="622570" y="417600"/>
          <a:ext cx="9948629" cy="7721518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44500"/>
                <a:gridCol w="4246329"/>
                <a:gridCol w="889000"/>
                <a:gridCol w="254000"/>
                <a:gridCol w="1206500"/>
                <a:gridCol w="12065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Impressions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Interactions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25, 2026
7:33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It’s the details that count 🥰 #intotum #adaptivefashion #adaptiveclothing #AdaptiveDress #DisabledF...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5" tooltip="https://www.tiktok.com/@intotum_fashion/video/759935353674852277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2950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192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23, 2026
8:35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Girlhood means designing clothes for everyone. Fun to wear. Easy to love. Made to fit real people. #...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9" tooltip="https://www.tiktok.com/@intotum_fashion/video/7598627357091466518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576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22, 2026
9:01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Should’ve texted the group chat 👀 Tag the friend you always end up twinning with without trying! #i...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1" tooltip="https://www.tiktok.com/@intotum_fashion/video/7598263123761712387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148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21, 2026
8:36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Trying on regular clothes vs Intotum adaptive clothing… it’s honestly a game changer 👀 Trying to sq...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3" tooltip="https://www.tiktok.com/@intotum_fashion/video/759788566162180021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7830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257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20, 2026
8:50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When the fit is so good that you and your bestie need to get all the angles… ✨🫶 #intotumfashion #fi...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5" tooltip="https://www.tiktok.com/@intotum_fashion/video/7597518061326945558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184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19, 2026
9:25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Wanna wear adaptive fashion that actually looks this good? Say less 👀 You shouldn’t have to dig thr...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7" tooltip="https://www.tiktok.com/@intotum_fashion/video/759715594382190517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759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15, 2026
10:15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21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Adaptive design means thinking about comfort, ease, style and access all at once. And that should ne...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20" tooltip="https://www.tiktok.com/@intotum_fashion/video/7595684589314592022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799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14, 2026
8:07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23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Her reaction said it all 💛 She finally got to try the adaptive coat she had been dreaming about! If...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22" tooltip="https://www.tiktok.com/@intotum_fashion/video/7595280601549262102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995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29_slide7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3548987030"/>
              </p:ext>
            </p:extLst>
          </p:nvPr>
        </p:nvGraphicFramePr>
        <p:xfrm>
          <a:off x="622570" y="417600"/>
          <a:ext cx="9948629" cy="6248318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44500"/>
                <a:gridCol w="4246329"/>
                <a:gridCol w="889000"/>
                <a:gridCol w="254000"/>
                <a:gridCol w="1206500"/>
                <a:gridCol w="12065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Impressions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Interactions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13, 2026
9:39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We hit the streets to ask if anyone had heard of Intotum Fashion 👀🫶 We love turning wishlists into...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5" tooltip="https://www.tiktok.com/@intotum_fashion/video/7594932995857943810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608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12, 2026
7:40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Off the runway and into real life with this stunning piece 🫶 The velvet wrap dress gives you that d...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9" tooltip="https://www.tiktok.com/@intotum_fashion/video/759453145335498677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7010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238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11, 2026
9:41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Replying to @lenore 🥩 Our “genius” trousers are not only the comfiest trousers you will ever wear,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1" tooltip="https://www.tiktok.com/@intotum_fashion/video/7594191420978629910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2353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302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10, 2026
7:43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That doesn’t mean just adding zips or lazy designs… it means stylish functional clothing built to la...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3" tooltip="https://www.tiktok.com/@intotum_fashion/video/7593790058927295766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2075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187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9, 2026
7:35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A quick fire Q&amp;A with the gorgeous @feyas_world in the velvet wrap dress and she looked unreal 💛 Th...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5" tooltip="https://www.tiktok.com/@intotum_fashion/video/759341672321935285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771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8, 2026
8:03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I’ve got my girls and we feel so good in our fits 💛 Different needs, different bodies, but the same...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7" tooltip="https://www.tiktok.com/@intotum_fashion/video/7593052968132578562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2815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193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1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id="{5A851303-1FCB-0ACF-6074-6E7ABAF978C8}"/>
              </a:ext>
            </a:extLst>
          </p:cNvPr>
          <p:cNvGrpSpPr/>
          <p:nvPr/>
        </p:nvGrpSpPr>
        <p:grpSpPr>
          <a:xfrm>
            <a:off x="655624" y="1556627"/>
            <a:ext cx="1258560" cy="1065600"/>
            <a:chOff x="651240" y="1479600"/>
            <a:chExt cx="1258560" cy="1065600"/>
          </a:xfrm>
        </p:grpSpPr>
        <p:sp>
          <p:nvSpPr>
            <p:cNvPr id="7" name="Rectángulo redondeado 1">
              <a:extLst>
                <a:ext uri="{FF2B5EF4-FFF2-40B4-BE49-F238E27FC236}">
                  <a16:creationId id="{243B511E-DAFC-CF15-D00A-5C1B0340EA11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Followers</a:t>
              </a:r>
            </a:p>
          </p:txBody>
        </p:sp>
        <p:sp>
          <p:nvSpPr>
            <p:cNvPr id="8" name="Redondear rectángulo de esquina del mismo lado 4">
              <a:extLst>
                <a:ext uri="{FF2B5EF4-FFF2-40B4-BE49-F238E27FC236}">
                  <a16:creationId id="{96F7BB7F-C934-2186-1A82-7198B0B17DBD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27.37K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/>
              </a:r>
            </a:p>
          </p:txBody>
        </p:sp>
      </p:grpSp>
      <p:grpSp>
        <p:nvGrpSpPr>
          <p:cNvPr id="9" name="Grupo 24">
            <a:extLst>
              <a:ext uri="{FF2B5EF4-FFF2-40B4-BE49-F238E27FC236}">
                <a16:creationId id="{492207E9-87DC-2064-1773-F103E7A71F9F}"/>
              </a:ext>
            </a:extLst>
          </p:cNvPr>
          <p:cNvGrpSpPr/>
          <p:nvPr/>
        </p:nvGrpSpPr>
        <p:grpSpPr>
          <a:xfrm>
            <a:off x="2003464" y="1556627"/>
            <a:ext cx="1258560" cy="1065600"/>
            <a:chOff x="1999080" y="1479600"/>
            <a:chExt cx="1258560" cy="1065600"/>
          </a:xfrm>
        </p:grpSpPr>
        <p:sp>
          <p:nvSpPr>
            <p:cNvPr id="10" name="Rectángulo redondeado 25">
              <a:extLst>
                <a:ext uri="{FF2B5EF4-FFF2-40B4-BE49-F238E27FC236}">
                  <a16:creationId id="{59CE26A9-D1AC-907F-2AFE-592777274D66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Followers balance</a:t>
              </a:r>
            </a:p>
          </p:txBody>
        </p:sp>
        <p:sp>
          <p:nvSpPr>
            <p:cNvPr id="11" name="Redondear rectángulo de esquina del mismo lado 26">
              <a:extLst>
                <a:ext uri="{FF2B5EF4-FFF2-40B4-BE49-F238E27FC236}">
                  <a16:creationId id="{180054F1-F8FA-3DEB-7FFC-73A0A15D8326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2152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/>
              </a:r>
            </a:p>
          </p:txBody>
        </p:sp>
      </p:grpSp>
      <p:grpSp>
        <p:nvGrpSpPr>
          <p:cNvPr id="12" name="Grupo 27">
            <a:extLst>
              <a:ext uri="{FF2B5EF4-FFF2-40B4-BE49-F238E27FC236}">
                <a16:creationId id="{9582FAFC-E8C0-BC62-C94C-E5075AD506EF}"/>
              </a:ext>
            </a:extLst>
          </p:cNvPr>
          <p:cNvGrpSpPr/>
          <p:nvPr/>
        </p:nvGrpSpPr>
        <p:grpSpPr>
          <a:xfrm>
            <a:off x="3344088" y="1556627"/>
            <a:ext cx="1258560" cy="1065600"/>
            <a:chOff x="3359160" y="1479600"/>
            <a:chExt cx="1258560" cy="1065600"/>
          </a:xfrm>
        </p:grpSpPr>
        <p:sp>
          <p:nvSpPr>
            <p:cNvPr id="13" name="Rectángulo redondeado 28">
              <a:extLst>
                <a:ext uri="{FF2B5EF4-FFF2-40B4-BE49-F238E27FC236}">
                  <a16:creationId id="{86ADEF7B-0AEA-55D6-F4F6-71F0E9BA340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Total content</a:t>
              </a:r>
            </a:p>
          </p:txBody>
        </p:sp>
        <p:sp>
          <p:nvSpPr>
            <p:cNvPr id="14" name="Redondear rectángulo de esquina del mismo lado 29">
              <a:extLst>
                <a:ext uri="{FF2B5EF4-FFF2-40B4-BE49-F238E27FC236}">
                  <a16:creationId id="{CC4FD48E-A124-5DE5-3651-6AEDDAAA2A02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27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+12.50%</a:t>
              </a:r>
            </a:p>
          </p:txBody>
        </p:sp>
      </p:grpSp>
      <p:sp>
        <p:nvSpPr>
          <p:cNvPr id="20" name="startdate">
            <a:extLst>
              <a:ext uri="{FF2B5EF4-FFF2-40B4-BE49-F238E27FC236}">
                <a16:creationId id="{AFD77E6E-62CA-5442-9A0F-6E52C8113264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1" name="guion">
            <a:extLst>
              <a:ext uri="{FF2B5EF4-FFF2-40B4-BE49-F238E27FC236}">
                <a16:creationId id="{DB0BFD2E-8E5D-7900-E1B4-618186364313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2" name="enddate">
            <a:extLst>
              <a:ext uri="{FF2B5EF4-FFF2-40B4-BE49-F238E27FC236}">
                <a16:creationId id="{DD310546-A6C1-DCF2-0E09-DED5FE44EB83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5" name="Table 0">
            <a:extLst>
              <a:ext uri="{FF2B5EF4-FFF2-40B4-BE49-F238E27FC236}">
                <a16:creationId id="{F1CFBEE6-1153-4246-A29D-2CAC5BF02D0D}"/>
              </a:ext>
            </a:extLst>
          </p:cNvPr>
          <p:cNvGraphicFramePr/>
          <p:nvPr>
            <p:extLst>
              <p:ext uri="{D42A27DB-BD31-4B8C-83A1-F6EECF244321}">
                <p14:modId val="4166662107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Community growth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 Normal" pitchFamily="2" charset="0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009900"/>
            <a:ext cx="98298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5816600"/>
            <a:ext cx="9791700" cy="1041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10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3548987030"/>
              </p:ext>
            </p:extLst>
          </p:nvPr>
        </p:nvGraphicFramePr>
        <p:xfrm>
          <a:off x="622570" y="417600"/>
          <a:ext cx="9872429" cy="2894435"/>
        </p:xfrm>
        <a:graphic>
          <a:graphicData uri="http://schemas.openxmlformats.org/drawingml/2006/table">
            <a:tbl>
              <a:tblPr/>
              <a:tblGrid>
                <a:gridCol w="5681429"/>
                <a:gridCol w="1016000"/>
                <a:gridCol w="1016000"/>
                <a:gridCol w="1016000"/>
                <a:gridCol w="1016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Posts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#fashionforallbodies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4622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197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#inclusionmatters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4622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197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#behindthescenes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4607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#inclusivewardrobe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3767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#faqsanswered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2927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#adaptiveclothing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2927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11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Engagement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4.06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-63.87%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Reels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+46.67%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716630772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Reels published in period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12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Avg reach per reel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9647.09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-82.88%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Reels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+46.67%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716630772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Reach of published reels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13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5">
            <a:extLst>
              <a:ext uri="{FF2B5EF4-FFF2-40B4-BE49-F238E27FC236}">
                <a16:creationId id="{28943309-A218-12CA-A388-3E7D848C8F0B}"/>
              </a:ext>
            </a:extLst>
          </p:cNvPr>
          <p:cNvGrpSpPr/>
          <p:nvPr/>
        </p:nvGrpSpPr>
        <p:grpSpPr>
          <a:xfrm>
            <a:off x="651239" y="1479600"/>
            <a:ext cx="1300389" cy="917950"/>
            <a:chOff x="651240" y="1479600"/>
            <a:chExt cx="1258920" cy="1065960"/>
          </a:xfrm>
        </p:grpSpPr>
        <p:sp>
          <p:nvSpPr>
            <p:cNvPr id="6" name="Rectángulo redondeado 1">
              <a:extLst>
                <a:ext uri="{FF2B5EF4-FFF2-40B4-BE49-F238E27FC236}">
                  <a16:creationId id="{D69530C9-912F-286A-85F2-15D8039540B4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Likes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1087E46C-226F-AF37-DCC4-738FE15CEB31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7870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-90.95%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B41628CF-4877-F7CE-69E5-B0D11798C48D}"/>
              </a:ext>
            </a:extLst>
          </p:cNvPr>
          <p:cNvGrpSpPr/>
          <p:nvPr/>
        </p:nvGrpSpPr>
        <p:grpSpPr>
          <a:xfrm>
            <a:off x="2039314" y="1471206"/>
            <a:ext cx="1300389" cy="917950"/>
            <a:chOff x="1999080" y="1479600"/>
            <a:chExt cx="1258920" cy="1065960"/>
          </a:xfrm>
        </p:grpSpPr>
        <p:sp>
          <p:nvSpPr>
            <p:cNvPr id="9" name="Rectángulo redondeado 25">
              <a:extLst>
                <a:ext uri="{FF2B5EF4-FFF2-40B4-BE49-F238E27FC236}">
                  <a16:creationId id="{9AB7AE3B-FBAB-1D05-1426-6DE5A02F6B33}"/>
                </a:ext>
              </a:extLst>
            </p:cNvPr>
            <p:cNvSpPr/>
            <p:nvPr/>
          </p:nvSpPr>
          <p:spPr>
            <a:xfrm>
              <a:off x="199908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Comments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F1684B49-3A0C-F71D-AFD6-9921C8556B0A}"/>
                </a:ext>
              </a:extLst>
            </p:cNvPr>
            <p:cNvSpPr/>
            <p:nvPr/>
          </p:nvSpPr>
          <p:spPr>
            <a:xfrm>
              <a:off x="199908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199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-55.97%</a:t>
              </a:r>
            </a:p>
          </p:txBody>
        </p:sp>
      </p:grpSp>
      <p:grpSp>
        <p:nvGrpSpPr>
          <p:cNvPr id="11" name="Grupo 27">
            <a:extLst>
              <a:ext uri="{FF2B5EF4-FFF2-40B4-BE49-F238E27FC236}">
                <a16:creationId id="{EBAEC445-638D-FA97-727A-68E5B099E557}"/>
              </a:ext>
            </a:extLst>
          </p:cNvPr>
          <p:cNvGrpSpPr/>
          <p:nvPr/>
        </p:nvGrpSpPr>
        <p:grpSpPr>
          <a:xfrm>
            <a:off x="3422908" y="1471206"/>
            <a:ext cx="1300389" cy="917950"/>
            <a:chOff x="3359160" y="1479600"/>
            <a:chExt cx="1258920" cy="1065960"/>
          </a:xfrm>
        </p:grpSpPr>
        <p:sp>
          <p:nvSpPr>
            <p:cNvPr id="12" name="Rectángulo redondeado 28">
              <a:extLst>
                <a:ext uri="{FF2B5EF4-FFF2-40B4-BE49-F238E27FC236}">
                  <a16:creationId id="{CA41E8E0-E4D3-B295-D6A7-89B8B7EE2050}"/>
                </a:ext>
              </a:extLst>
            </p:cNvPr>
            <p:cNvSpPr/>
            <p:nvPr/>
          </p:nvSpPr>
          <p:spPr>
            <a:xfrm>
              <a:off x="33591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Saved</a:t>
              </a:r>
            </a:p>
          </p:txBody>
        </p:sp>
        <p:sp>
          <p:nvSpPr>
            <p:cNvPr id="13" name="Redondear rectángulo de esquina del mismo lado 29">
              <a:extLst>
                <a:ext uri="{FF2B5EF4-FFF2-40B4-BE49-F238E27FC236}">
                  <a16:creationId id="{97CDB61D-2CF5-137D-5E73-25D806234F17}"/>
                </a:ext>
              </a:extLst>
            </p:cNvPr>
            <p:cNvSpPr/>
            <p:nvPr/>
          </p:nvSpPr>
          <p:spPr>
            <a:xfrm>
              <a:off x="33591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324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-93.35%</a:t>
              </a:r>
            </a:p>
          </p:txBody>
        </p:sp>
      </p:grpSp>
      <p:grpSp>
        <p:nvGrpSpPr>
          <p:cNvPr id="14" name="Grupo 30">
            <a:extLst>
              <a:ext uri="{FF2B5EF4-FFF2-40B4-BE49-F238E27FC236}">
                <a16:creationId id="{D8AD7D7B-54B4-D25F-0C3D-270083F9A1A9}"/>
              </a:ext>
            </a:extLst>
          </p:cNvPr>
          <p:cNvGrpSpPr/>
          <p:nvPr/>
        </p:nvGrpSpPr>
        <p:grpSpPr>
          <a:xfrm>
            <a:off x="4806502" y="1471206"/>
            <a:ext cx="1300389" cy="917950"/>
            <a:chOff x="4730760" y="1479600"/>
            <a:chExt cx="1258920" cy="1065960"/>
          </a:xfrm>
        </p:grpSpPr>
        <p:sp>
          <p:nvSpPr>
            <p:cNvPr id="15" name="Rectángulo redondeado 31">
              <a:extLst>
                <a:ext uri="{FF2B5EF4-FFF2-40B4-BE49-F238E27FC236}">
                  <a16:creationId id="{9711D426-B7C2-7293-8E95-E40267128FE2}"/>
                </a:ext>
              </a:extLst>
            </p:cNvPr>
            <p:cNvSpPr/>
            <p:nvPr/>
          </p:nvSpPr>
          <p:spPr>
            <a:xfrm>
              <a:off x="47307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BC8BB1"/>
            </a:solidFill>
            <a:ln w="12700">
              <a:solidFill>
                <a:srgbClr val="BC8BB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Interactions</a:t>
              </a:r>
            </a:p>
          </p:txBody>
        </p:sp>
        <p:sp>
          <p:nvSpPr>
            <p:cNvPr id="16" name="Redondear rectángulo de esquina del mismo lado 32">
              <a:extLst>
                <a:ext uri="{FF2B5EF4-FFF2-40B4-BE49-F238E27FC236}">
                  <a16:creationId id="{752E0929-5C08-15C7-28F1-F1847AD826E4}"/>
                </a:ext>
              </a:extLst>
            </p:cNvPr>
            <p:cNvSpPr/>
            <p:nvPr/>
          </p:nvSpPr>
          <p:spPr>
            <a:xfrm>
              <a:off x="47307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BC8BB1"/>
            </a:solidFill>
            <a:ln w="12700">
              <a:solidFill>
                <a:srgbClr val="BC8BB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8610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-90.93%</a:t>
              </a:r>
            </a:p>
          </p:txBody>
        </p:sp>
      </p:grpSp>
      <p:grpSp>
        <p:nvGrpSpPr>
          <p:cNvPr id="17" name="Grupo 5">
            <a:extLst>
              <a:ext uri="{FF2B5EF4-FFF2-40B4-BE49-F238E27FC236}">
                <a16:creationId id="{FF48D549-A2DD-BCE5-0967-F997B101FA0A}"/>
              </a:ext>
            </a:extLst>
          </p:cNvPr>
          <p:cNvGrpSpPr/>
          <p:nvPr/>
        </p:nvGrpSpPr>
        <p:grpSpPr>
          <a:xfrm>
            <a:off x="651239" y="2520311"/>
            <a:ext cx="1300389" cy="917950"/>
            <a:chOff x="651240" y="1479600"/>
            <a:chExt cx="1258920" cy="1065960"/>
          </a:xfrm>
        </p:grpSpPr>
        <p:sp>
          <p:nvSpPr>
            <p:cNvPr id="18" name="Rectángulo redondeado 1">
              <a:extLst>
                <a:ext uri="{FF2B5EF4-FFF2-40B4-BE49-F238E27FC236}">
                  <a16:creationId id="{96B4E4F2-5398-888A-0086-3DB76B344ADF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B8C0F9"/>
            </a:solidFill>
            <a:ln w="12700">
              <a:solidFill>
                <a:srgbClr val="B8C0F9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Shares</a:t>
              </a:r>
            </a:p>
          </p:txBody>
        </p:sp>
        <p:sp>
          <p:nvSpPr>
            <p:cNvPr id="19" name="Redondear rectángulo de esquina del mismo lado 4">
              <a:extLst>
                <a:ext uri="{FF2B5EF4-FFF2-40B4-BE49-F238E27FC236}">
                  <a16:creationId id="{F3024EF8-DB4D-9D19-F350-222C846182F6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B8C0F9"/>
            </a:solidFill>
            <a:ln w="12700">
              <a:solidFill>
                <a:srgbClr val="B8C0F9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217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-91.78%</a:t>
              </a:r>
            </a:p>
          </p:txBody>
        </p:sp>
      </p:grpSp>
      <p:grpSp>
        <p:nvGrpSpPr>
          <p:cNvPr id="30" name="Grupo 24">
            <a:extLst>
              <a:ext uri="{FF2B5EF4-FFF2-40B4-BE49-F238E27FC236}">
                <a16:creationId id="{7031D615-48B8-9221-5752-93C711849295}"/>
              </a:ext>
            </a:extLst>
          </p:cNvPr>
          <p:cNvGrpSpPr/>
          <p:nvPr/>
        </p:nvGrpSpPr>
        <p:grpSpPr>
          <a:xfrm>
            <a:off x="2039314" y="2518274"/>
            <a:ext cx="1300389" cy="917950"/>
            <a:chOff x="1999080" y="1479600"/>
            <a:chExt cx="1258920" cy="1065960"/>
          </a:xfrm>
        </p:grpSpPr>
        <p:sp>
          <p:nvSpPr>
            <p:cNvPr id="31" name="Rectángulo redondeado 25">
              <a:extLst>
                <a:ext uri="{FF2B5EF4-FFF2-40B4-BE49-F238E27FC236}">
                  <a16:creationId id="{8AD777D0-4DB2-1841-3DDC-92897C0514BD}"/>
                </a:ext>
              </a:extLst>
            </p:cNvPr>
            <p:cNvSpPr/>
            <p:nvPr/>
          </p:nvSpPr>
          <p:spPr>
            <a:xfrm>
              <a:off x="199908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Reels</a:t>
              </a:r>
            </a:p>
          </p:txBody>
        </p:sp>
        <p:sp>
          <p:nvSpPr>
            <p:cNvPr id="32" name="Redondear rectángulo de esquina del mismo lado 26">
              <a:extLst>
                <a:ext uri="{FF2B5EF4-FFF2-40B4-BE49-F238E27FC236}">
                  <a16:creationId id="{88CDD535-7B3B-5271-B647-D69A1962752C}"/>
                </a:ext>
              </a:extLst>
            </p:cNvPr>
            <p:cNvSpPr/>
            <p:nvPr/>
          </p:nvSpPr>
          <p:spPr>
            <a:xfrm>
              <a:off x="199908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+46.67%</a:t>
              </a:r>
            </a:p>
          </p:txBody>
        </p:sp>
      </p:grpSp>
      <p:sp>
        <p:nvSpPr>
          <p:cNvPr id="34" name="startdate">
            <a:extLst>
              <a:ext uri="{FF2B5EF4-FFF2-40B4-BE49-F238E27FC236}">
                <a16:creationId id="{B450034D-498C-4A2B-85EE-54E700169DB8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37" name="guion">
            <a:extLst>
              <a:ext uri="{FF2B5EF4-FFF2-40B4-BE49-F238E27FC236}">
                <a16:creationId id="{C7E37EE3-AA6A-4510-984F-1E6259E079CF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38" name="enddate">
            <a:extLst>
              <a:ext uri="{FF2B5EF4-FFF2-40B4-BE49-F238E27FC236}">
                <a16:creationId id="{6A94B29D-21E2-42EF-BC01-800B0D7CA733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39" name="Table 0">
            <a:extLst>
              <a:ext uri="{FF2B5EF4-FFF2-40B4-BE49-F238E27FC236}">
                <a16:creationId id="{6B65B415-A0A3-4DBA-A95C-91868585C547}"/>
              </a:ext>
            </a:extLst>
          </p:cNvPr>
          <p:cNvGraphicFramePr/>
          <p:nvPr>
            <p:extLst>
              <p:ext uri="{D42A27DB-BD31-4B8C-83A1-F6EECF244321}">
                <p14:modId val="3614389871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Interactions of published reels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14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927761401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 Sans" pitchFamily="2" charset="0"/>
                          <a:ea typeface="HelveticaNeueLT Std Lt"/>
                        </a:rPr>
                        <a:t>Showing 20 posts sorted by views</a:t>
                      </a:r>
                      <a:endParaRPr lang="es-ES" sz="1200" b="false" strike="noStrike" spc="-1" dirty="false">
                        <a:latin typeface="Nunito Sans" pitchFamily="2" charset="0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1838541281"/>
              </p:ext>
            </p:extLst>
          </p:nvPr>
        </p:nvGraphicFramePr>
        <p:xfrm>
          <a:off x="606960" y="1778400"/>
          <a:ext cx="10040440" cy="5295811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1467940"/>
                <a:gridCol w="381000"/>
                <a:gridCol w="1016000"/>
                <a:gridCol w="762000"/>
                <a:gridCol w="762000"/>
                <a:gridCol w="952500"/>
                <a:gridCol w="952500"/>
                <a:gridCol w="952500"/>
                <a:gridCol w="1016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Saved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Shares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29, 2026
7:03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❌ The problem Getting dressed should not be a dail...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6" tooltip="https://www.instagram.com/reel/DUGpeorjJiE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92.66k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58.38k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3118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5.59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21, 2026
7:32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Trying on regular clothes vs Intotum adaptive clot...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8" tooltip="https://www.instagram.com/reel/DTyGsgsDO53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46.79k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29.75k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700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2.58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25, 2026
6:19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It’s the details that count 🥰  #intotum #adaptive...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0" tooltip="https://www.instagram.com/reel/DT8RY2IjKaA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45.55k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30.47k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682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2.59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26, 2026
8:13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3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Serena &amp; Blair vibes only 🫶  Tag below who you wo...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2" tooltip="https://www.instagram.com/reel/DT_DWq4jN_w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18.55k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11.63k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236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2.11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22, 2026
8:00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Should’ve texted the group chat 👀  Tag the friend...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4" tooltip="https://www.instagram.com/reel/DT0uv3xDJMN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15.79k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9800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273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2.9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12, 2026
6:39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Off the runway and into real life with this stunni...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6" tooltip="https://www.instagram.com/reel/DTa1gulDLBR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14.39k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8457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340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4.26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01 Jan 26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31 Jan 26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4017726411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Ranking of reels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 Normal" pitchFamily="2" charset="0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15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3548987030"/>
              </p:ext>
            </p:extLst>
          </p:nvPr>
        </p:nvGraphicFramePr>
        <p:xfrm>
          <a:off x="622570" y="417600"/>
          <a:ext cx="10024829" cy="6705524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1452329"/>
                <a:gridCol w="381000"/>
                <a:gridCol w="1016000"/>
                <a:gridCol w="762000"/>
                <a:gridCol w="762000"/>
                <a:gridCol w="952500"/>
                <a:gridCol w="952500"/>
                <a:gridCol w="952500"/>
                <a:gridCol w="1016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Saved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Shares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2, 2026
6:15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Come with us to our accessible content day in Nott...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5" tooltip="https://www.instagram.com/reel/DTBCyHSjOQ3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11.3k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8488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227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3.15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10, 2026
6:38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That doesn’t mean just adding zips or lazy designs...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7" tooltip="https://www.instagram.com/reel/DTVr3Q2DM3M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10.59k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7006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329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5.21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4, 2026
6:48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New Year. Same Mission.  Stylish adaptive clothing...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9" tooltip="https://www.instagram.com/reel/DTGQGkWjODA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6461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4399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255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6.25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20, 2026
7:49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When the fit is so good that you and your bestie n...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1" tooltip="https://www.instagram.com/reel/DTvj0GzDAh1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6305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4588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2.7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8, 2026
6:59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I’ve got my girls and we feel so good in our fits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3" tooltip="https://www.instagram.com/reel/DTQkrpBjFgN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5764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3996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148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4.1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11, 2026
8:35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Our “genius” trousers are not only the comfiest tr...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5" tooltip="https://www.instagram.com/reel/DTYdtZKDEY4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5490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4374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6, 2026
7:30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Our pieces are made to work with your body, but al...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7" tooltip="https://www.instagram.com/reel/DTLeo4njNRW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5484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3444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131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4.09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23, 2026
7:32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2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Girlhood means designing clothes for everyone. Fun...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9" tooltip="https://www.instagram.com/reel/DT3QU3sjEJ2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5115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3642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192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5.57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16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3548987030"/>
              </p:ext>
            </p:extLst>
          </p:nvPr>
        </p:nvGraphicFramePr>
        <p:xfrm>
          <a:off x="622570" y="417600"/>
          <a:ext cx="10024829" cy="5232324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1452329"/>
                <a:gridCol w="381000"/>
                <a:gridCol w="1016000"/>
                <a:gridCol w="762000"/>
                <a:gridCol w="762000"/>
                <a:gridCol w="952500"/>
                <a:gridCol w="952500"/>
                <a:gridCol w="952500"/>
                <a:gridCol w="1016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Saved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Shares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7, 2026
6:11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Besties understand 👯‍♀️ Tag your outfit twin 🫶 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5" tooltip="https://www.instagram.com/reel/DTN6VNzDPcy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4870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3299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1.85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13, 2026
8:38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We hit the streets to ask if anyone had heard of I...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7" tooltip="https://www.instagram.com/reel/DTdn3IRDLyG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4697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3702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2.86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14, 2026
7:05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Her reaction said it all 💛 She finally got to try...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9" tooltip="https://www.instagram.com/reel/DTgCCcbjJiE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4568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3499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149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4.77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30, 2026
7:32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Can finally share the news! 😮  Becoming a member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1" tooltip="https://www.instagram.com/reel/DUJRndbDFDO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4253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2971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247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11.34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28, 2026
9:35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It should never be a choice between comfort and st...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3" tooltip="https://www.instagram.com/reel/DUEWUNgjMSK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4005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2474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4.2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9, 2026
6:29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A quick fire Q&amp;A with the gorgeous @feyas_world in...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5" tooltip="https://www.instagram.com/reel/DTTF7T2DKZs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3847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3063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3.13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2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6">
            <a:extLst>
              <a:ext uri="{FF2B5EF4-FFF2-40B4-BE49-F238E27FC236}">
                <a16:creationId id="{15115A4F-7E9D-4DF3-FF49-6E01A4AE9046}"/>
              </a:ext>
            </a:extLst>
          </p:cNvPr>
          <p:cNvSpPr/>
          <p:nvPr/>
        </p:nvSpPr>
        <p:spPr>
          <a:xfrm>
            <a:off x="5474520" y="1710720"/>
            <a:ext cx="4876560" cy="482796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</a:p>
        </p:txBody>
      </p:sp>
      <p:sp>
        <p:nvSpPr>
          <p:cNvPr id="5" name="Rectángulo redondeado 6">
            <a:extLst>
              <a:ext uri="{FF2B5EF4-FFF2-40B4-BE49-F238E27FC236}">
                <a16:creationId id="{B529852F-4358-80C1-08E7-E1E1BF378FB1}"/>
              </a:ext>
            </a:extLst>
          </p:cNvPr>
          <p:cNvSpPr/>
          <p:nvPr/>
        </p:nvSpPr>
        <p:spPr>
          <a:xfrm>
            <a:off x="463320" y="1710720"/>
            <a:ext cx="4876560" cy="482796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</a:p>
        </p:txBody>
      </p:sp>
      <p:grpSp>
        <p:nvGrpSpPr>
          <p:cNvPr id="8" name="Grupo 25">
            <a:extLst>
              <a:ext uri="{FF2B5EF4-FFF2-40B4-BE49-F238E27FC236}">
                <a16:creationId id="{5C2B4EB2-EEE5-9067-D9B1-807B5435FFE6}"/>
              </a:ext>
            </a:extLst>
          </p:cNvPr>
          <p:cNvGrpSpPr/>
          <p:nvPr/>
        </p:nvGrpSpPr>
        <p:grpSpPr>
          <a:xfrm>
            <a:off x="1608480" y="1482840"/>
            <a:ext cx="2590560" cy="482400"/>
            <a:chOff x="1608480" y="1482840"/>
            <a:chExt cx="2590560" cy="482400"/>
          </a:xfrm>
        </p:grpSpPr>
        <p:sp>
          <p:nvSpPr>
            <p:cNvPr id="9" name="Rectángulo redondeado 7">
              <a:extLst>
                <a:ext uri="{FF2B5EF4-FFF2-40B4-BE49-F238E27FC236}">
                  <a16:creationId id="{69AC46BE-F5BB-3DC1-8BFC-5A8B05839AB9}"/>
                </a:ext>
              </a:extLst>
            </p:cNvPr>
            <p:cNvSpPr/>
            <p:nvPr/>
          </p:nvSpPr>
          <p:spPr>
            <a:xfrm>
              <a:off x="1608480" y="1482840"/>
              <a:ext cx="2590560" cy="482400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</a:p>
          </p:txBody>
        </p:sp>
        <p:sp>
          <p:nvSpPr>
            <p:cNvPr id="10" name="socialNetworks01">
              <a:extLst>
                <a:ext uri="{FF2B5EF4-FFF2-40B4-BE49-F238E27FC236}">
                  <a16:creationId id="{9DD87182-B7DF-0C53-7E7E-790A760D88A2}"/>
                </a:ext>
              </a:extLst>
            </p:cNvPr>
            <p:cNvSpPr/>
            <p:nvPr/>
          </p:nvSpPr>
          <p:spPr>
            <a:xfrm>
              <a:off x="1910160" y="1540440"/>
              <a:ext cx="1987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800" b="false" u="none" strike="noStrike" dirty="false" err="true">
                  <a:solidFill>
                    <a:srgbClr val="151515"/>
                  </a:solidFill>
                  <a:uFillTx/>
                  <a:latin typeface="Nunito Sans" pitchFamily="2" charset="0"/>
                  <a:cs typeface="JasmineUPC" panose="020B0502040204020203" pitchFamily="18" charset="-34"/>
                </a:rPr>
                <a:t>Gender</a:t>
              </a:r>
            </a:p>
          </p:txBody>
        </p:sp>
      </p:grpSp>
      <p:grpSp>
        <p:nvGrpSpPr>
          <p:cNvPr id="11" name="Grupo 28">
            <a:extLst>
              <a:ext uri="{FF2B5EF4-FFF2-40B4-BE49-F238E27FC236}">
                <a16:creationId id="{EF8ED1A3-83BB-866B-271C-F974F340E27D}"/>
              </a:ext>
            </a:extLst>
          </p:cNvPr>
          <p:cNvGrpSpPr/>
          <p:nvPr/>
        </p:nvGrpSpPr>
        <p:grpSpPr>
          <a:xfrm>
            <a:off x="6617520" y="1436040"/>
            <a:ext cx="2590560" cy="482400"/>
            <a:chOff x="6617520" y="1436040"/>
            <a:chExt cx="2590560" cy="482400"/>
          </a:xfrm>
        </p:grpSpPr>
        <p:sp>
          <p:nvSpPr>
            <p:cNvPr id="12" name="Rectángulo redondeado 7">
              <a:extLst>
                <a:ext uri="{FF2B5EF4-FFF2-40B4-BE49-F238E27FC236}">
                  <a16:creationId id="{27AD7F6E-E3B1-92C7-9E83-775E96254E46}"/>
                </a:ext>
              </a:extLst>
            </p:cNvPr>
            <p:cNvSpPr/>
            <p:nvPr/>
          </p:nvSpPr>
          <p:spPr>
            <a:xfrm>
              <a:off x="6617520" y="1436040"/>
              <a:ext cx="2590560" cy="482400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</a:p>
          </p:txBody>
        </p:sp>
        <p:sp>
          <p:nvSpPr>
            <p:cNvPr id="13" name="socialNetworks01">
              <a:extLst>
                <a:ext uri="{FF2B5EF4-FFF2-40B4-BE49-F238E27FC236}">
                  <a16:creationId id="{B1B36F0E-D501-DD4C-4858-83B95175F111}"/>
                </a:ext>
              </a:extLst>
            </p:cNvPr>
            <p:cNvSpPr/>
            <p:nvPr/>
          </p:nvSpPr>
          <p:spPr>
            <a:xfrm>
              <a:off x="6919200" y="1493280"/>
              <a:ext cx="1987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800" b="false" u="none" strike="noStrike" dirty="false" err="true">
                  <a:solidFill>
                    <a:srgbClr val="151515"/>
                  </a:solidFill>
                  <a:uFillTx/>
                  <a:latin typeface="Nunito Sans" pitchFamily="2" charset="0"/>
                  <a:cs typeface="JasmineUPC" panose="020B0502040204020203" pitchFamily="18" charset="-34"/>
                </a:rPr>
                <a:t>Ages</a:t>
              </a:r>
            </a:p>
          </p:txBody>
        </p:sp>
      </p:grpSp>
      <p:sp>
        <p:nvSpPr>
          <p:cNvPr id="20" name="startdate">
            <a:extLst>
              <a:ext uri="{FF2B5EF4-FFF2-40B4-BE49-F238E27FC236}">
                <a16:creationId id="{3C4DCB79-87E6-4C71-B5E0-23F620BEF559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  <a:cs typeface="JasmineUPC" panose="020B0502040204020203" pitchFamily="18" charset="-34"/>
              </a:rPr>
              <a:t>01 Jan 26</a:t>
            </a:r>
          </a:p>
        </p:txBody>
      </p:sp>
      <p:sp>
        <p:nvSpPr>
          <p:cNvPr id="21" name="guion">
            <a:extLst>
              <a:ext uri="{FF2B5EF4-FFF2-40B4-BE49-F238E27FC236}">
                <a16:creationId id="{A354F0DD-379A-463D-87A1-93175737CDC0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  <a:cs typeface="JasmineUPC" panose="020B0502040204020203" pitchFamily="18" charset="-34"/>
              </a:rPr>
              <a:t>-</a:t>
            </a:r>
          </a:p>
        </p:txBody>
      </p:sp>
      <p:sp>
        <p:nvSpPr>
          <p:cNvPr id="22" name="enddate">
            <a:extLst>
              <a:ext uri="{FF2B5EF4-FFF2-40B4-BE49-F238E27FC236}">
                <a16:creationId id="{20BA7FA7-1156-44D6-9341-6C57C739DF19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  <a:cs typeface="JasmineUPC" panose="020B0502040204020203" pitchFamily="18" charset="-34"/>
              </a:rPr>
              <a:t>31 Jan 26</a:t>
            </a:r>
          </a:p>
        </p:txBody>
      </p:sp>
      <p:graphicFrame>
        <p:nvGraphicFramePr>
          <p:cNvPr id="23" name="Table 0">
            <a:extLst>
              <a:ext uri="{FF2B5EF4-FFF2-40B4-BE49-F238E27FC236}">
                <a16:creationId id="{B218C0A2-9111-496F-892B-30956B6EF39A}"/>
              </a:ext>
            </a:extLst>
          </p:cNvPr>
          <p:cNvGraphicFramePr/>
          <p:nvPr>
            <p:extLst>
              <p:ext uri="{D42A27DB-BD31-4B8C-83A1-F6EECF244321}">
                <p14:modId val="1911154828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Demographics: gender and age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 Normal" pitchFamily="2" charset="0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2070100"/>
            <a:ext cx="4330700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2070100"/>
            <a:ext cx="4241800" cy="424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3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6">
            <a:extLst>
              <a:ext uri="{FF2B5EF4-FFF2-40B4-BE49-F238E27FC236}">
                <a16:creationId id="{6874C17E-E43F-4C2F-4638-2D62C104DF02}"/>
              </a:ext>
            </a:extLst>
          </p:cNvPr>
          <p:cNvSpPr/>
          <p:nvPr/>
        </p:nvSpPr>
        <p:spPr>
          <a:xfrm>
            <a:off x="463551" y="1787846"/>
            <a:ext cx="4876799" cy="4828329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grpSp>
        <p:nvGrpSpPr>
          <p:cNvPr id="5" name="Grupo 4">
            <a:extLst>
              <a:ext uri="{FF2B5EF4-FFF2-40B4-BE49-F238E27FC236}">
                <a16:creationId id="{3B8F9984-E38F-117F-6D53-D7C01F4B5975}"/>
              </a:ext>
            </a:extLst>
          </p:cNvPr>
          <p:cNvGrpSpPr/>
          <p:nvPr/>
        </p:nvGrpSpPr>
        <p:grpSpPr>
          <a:xfrm>
            <a:off x="719847" y="1545317"/>
            <a:ext cx="4319081" cy="482795"/>
            <a:chOff x="1606550" y="1546448"/>
            <a:chExt cx="2590800" cy="482795"/>
          </a:xfrm>
        </p:grpSpPr>
        <p:sp>
          <p:nvSpPr>
            <p:cNvPr id="6" name="Rectángulo redondeado 7">
              <a:extLst>
                <a:ext uri="{FF2B5EF4-FFF2-40B4-BE49-F238E27FC236}">
                  <a16:creationId id="{349CF189-3691-DC8F-9FF5-B64D6688EAA1}"/>
                </a:ext>
              </a:extLst>
            </p:cNvPr>
            <p:cNvSpPr/>
            <p:nvPr/>
          </p:nvSpPr>
          <p:spPr>
            <a:xfrm>
              <a:off x="1606550" y="1546448"/>
              <a:ext cx="2590800" cy="482795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</a:p>
          </p:txBody>
        </p:sp>
        <p:sp>
          <p:nvSpPr>
            <p:cNvPr id="7" name="socialNetworks01">
              <a:extLst>
                <a:ext uri="{FF2B5EF4-FFF2-40B4-BE49-F238E27FC236}">
                  <a16:creationId id="{954A82D4-4FA1-4C8E-4100-A68AE56DD84D}"/>
                </a:ext>
              </a:extLst>
            </p:cNvPr>
            <p:cNvSpPr txBox="true"/>
            <p:nvPr/>
          </p:nvSpPr>
          <p:spPr>
            <a:xfrm>
              <a:off x="1752430" y="1603877"/>
              <a:ext cx="2304877" cy="36933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false" lang="es-ES" sz="1800" b="false" i="false" u="none" strike="noStrike" kern="1200" cap="none" spc="0" normalizeH="false" baseline="0" noProof="false" dirty="false" err="true">
                  <a:ln>
                    <a:noFill/>
                  </a:ln>
                  <a:solidFill>
                    <a:srgbClr val="151515"/>
                  </a:solidFill>
                  <a:effectLst/>
                  <a:uLnTx/>
                  <a:uFillTx/>
                  <a:latin typeface="Nunito Sans" pitchFamily="2" charset="0"/>
                </a:rPr>
                <a:t>Top 10 countries</a:t>
              </a:r>
            </a:p>
          </p:txBody>
        </p:sp>
      </p:grpSp>
      <p:sp>
        <p:nvSpPr>
          <p:cNvPr id="8" name="Rectángulo redondeado 15">
            <a:extLst>
              <a:ext uri="{FF2B5EF4-FFF2-40B4-BE49-F238E27FC236}">
                <a16:creationId id="{788C2C72-E07C-9504-9718-4A903BF09FB2}"/>
              </a:ext>
            </a:extLst>
          </p:cNvPr>
          <p:cNvSpPr/>
          <p:nvPr/>
        </p:nvSpPr>
        <p:spPr>
          <a:xfrm>
            <a:off x="5477959" y="1785833"/>
            <a:ext cx="4876799" cy="4828329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grpSp>
        <p:nvGrpSpPr>
          <p:cNvPr id="9" name="Grupo 8">
            <a:extLst>
              <a:ext uri="{FF2B5EF4-FFF2-40B4-BE49-F238E27FC236}">
                <a16:creationId id="{7AA3A730-857C-1254-2E68-76832F305B07}"/>
              </a:ext>
            </a:extLst>
          </p:cNvPr>
          <p:cNvGrpSpPr/>
          <p:nvPr/>
        </p:nvGrpSpPr>
        <p:grpSpPr>
          <a:xfrm>
            <a:off x="5843183" y="1544435"/>
            <a:ext cx="4215218" cy="482795"/>
            <a:chOff x="1606550" y="1546448"/>
            <a:chExt cx="2590800" cy="482795"/>
          </a:xfrm>
        </p:grpSpPr>
        <p:sp>
          <p:nvSpPr>
            <p:cNvPr id="10" name="Rectángulo redondeado 18">
              <a:extLst>
                <a:ext uri="{FF2B5EF4-FFF2-40B4-BE49-F238E27FC236}">
                  <a16:creationId id="{F839C040-446F-B411-CCE4-82D8DD936456}"/>
                </a:ext>
              </a:extLst>
            </p:cNvPr>
            <p:cNvSpPr/>
            <p:nvPr/>
          </p:nvSpPr>
          <p:spPr>
            <a:xfrm>
              <a:off x="1606550" y="1546448"/>
              <a:ext cx="2590800" cy="482795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</a:p>
          </p:txBody>
        </p:sp>
        <p:sp>
          <p:nvSpPr>
            <p:cNvPr id="11" name="socialNetworks01">
              <a:extLst>
                <a:ext uri="{FF2B5EF4-FFF2-40B4-BE49-F238E27FC236}">
                  <a16:creationId id="{F12A1AFB-6E1B-87EB-0790-F7104EAC3FE7}"/>
                </a:ext>
              </a:extLst>
            </p:cNvPr>
            <p:cNvSpPr txBox="true"/>
            <p:nvPr/>
          </p:nvSpPr>
          <p:spPr>
            <a:xfrm>
              <a:off x="1740017" y="1603877"/>
              <a:ext cx="2331775" cy="36933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1800" dirty="false" err="true">
                  <a:solidFill>
                    <a:srgbClr val="151515"/>
                  </a:solidFill>
                  <a:latin typeface="Nunito Sans" pitchFamily="2" charset="0"/>
                </a:rPr>
                <a:t>Top 10 cities</a:t>
              </a:r>
            </a:p>
          </p:txBody>
        </p:sp>
      </p:grpSp>
      <p:graphicFrame>
        <p:nvGraphicFramePr>
          <p:cNvPr id="12" name="Table 8247">
            <a:extLst>
              <a:ext uri="{FF2B5EF4-FFF2-40B4-BE49-F238E27FC236}">
                <a16:creationId id="{4ED5E469-AD6C-4380-FA16-70251B8F88E0}"/>
              </a:ext>
            </a:extLst>
          </p:cNvPr>
          <p:cNvGraphicFramePr/>
          <p:nvPr>
            <p:extLst>
              <p:ext uri="{D42A27DB-BD31-4B8C-83A1-F6EECF244321}">
                <p14:modId val="3488528341"/>
              </p:ext>
            </p:extLst>
          </p:nvPr>
        </p:nvGraphicFramePr>
        <p:xfrm>
          <a:off x="719847" y="2211198"/>
          <a:ext cx="4369881" cy="8494089"/>
        </p:xfrm>
        <a:graphic>
          <a:graphicData uri="http://schemas.openxmlformats.org/drawingml/2006/table">
            <a:tbl>
              <a:tblPr/>
              <a:tblGrid>
                <a:gridCol w="3557081"/>
                <a:gridCol w="762000"/>
              </a:tblGrid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United States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29.42%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United Kingdom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20.59%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Canada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5.14%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Australia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4.72%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Brazil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4.61%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Germany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4.54%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France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4.29%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Mexico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2.55%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Spain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1.95%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Italy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1.93%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8247">
            <a:extLst>
              <a:ext uri="{FF2B5EF4-FFF2-40B4-BE49-F238E27FC236}">
                <a16:creationId id="{A74D25B0-6AB1-0AEC-951A-3265604860E8}"/>
              </a:ext>
            </a:extLst>
          </p:cNvPr>
          <p:cNvGraphicFramePr/>
          <p:nvPr>
            <p:extLst>
              <p:ext uri="{D42A27DB-BD31-4B8C-83A1-F6EECF244321}">
                <p14:modId val="3869462455"/>
              </p:ext>
            </p:extLst>
          </p:nvPr>
        </p:nvGraphicFramePr>
        <p:xfrm>
          <a:off x="5700409" y="2211199"/>
          <a:ext cx="4408792" cy="8494089"/>
        </p:xfrm>
        <a:graphic>
          <a:graphicData uri="http://schemas.openxmlformats.org/drawingml/2006/table">
            <a:tbl>
              <a:tblPr/>
              <a:tblGrid>
                <a:gridCol w="3595992"/>
                <a:gridCol w="762000"/>
              </a:tblGrid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London, England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3.05%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Melbourne, Victoria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1.15%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New York, New York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0.96%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São Paulo, São Paulo (state)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0.72%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Santiago, Santiago Metropolitan Region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0.70%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Sydney, New South Wales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0.64%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Mexico City, Distrito Federal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0.61%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Toronto, Ontario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0.55%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Berlin, Berlin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0.49%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Los Angeles, California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0.46%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0" name="startdate">
            <a:extLst>
              <a:ext uri="{FF2B5EF4-FFF2-40B4-BE49-F238E27FC236}">
                <a16:creationId id="{6AD8948D-B3BE-4382-9969-2EB30A6AE9BA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1" name="guion">
            <a:extLst>
              <a:ext uri="{FF2B5EF4-FFF2-40B4-BE49-F238E27FC236}">
                <a16:creationId id="{D9A58B0F-E286-480A-93AC-C3D165A72589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2" name="enddate">
            <a:extLst>
              <a:ext uri="{FF2B5EF4-FFF2-40B4-BE49-F238E27FC236}">
                <a16:creationId id="{58938627-49D2-4B49-80F5-3E5B3B123BBF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3" name="Table 0">
            <a:extLst>
              <a:ext uri="{FF2B5EF4-FFF2-40B4-BE49-F238E27FC236}">
                <a16:creationId id="{CD2E662B-49A0-4F62-9207-A52EE810DB92}"/>
              </a:ext>
            </a:extLst>
          </p:cNvPr>
          <p:cNvGraphicFramePr/>
          <p:nvPr>
            <p:extLst>
              <p:ext uri="{D42A27DB-BD31-4B8C-83A1-F6EECF244321}">
                <p14:modId val="1072211287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Demographics: countries and cities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 Normal" pitchFamily="2" charset="0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4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Views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885.43K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-64.97%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Average reach per day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15.04K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-66.33%</a:t>
              </a:r>
            </a:p>
          </p:txBody>
        </p:sp>
      </p:grpSp>
      <p:grpSp>
        <p:nvGrpSpPr>
          <p:cNvPr id="16" name="Grupo 27">
            <a:extLst>
              <a:ext uri="{FF2B5EF4-FFF2-40B4-BE49-F238E27FC236}">
                <a16:creationId id="{85F076DA-8094-09D2-E7AB-8F96F0A0A312}"/>
              </a:ext>
            </a:extLst>
          </p:cNvPr>
          <p:cNvGrpSpPr/>
          <p:nvPr/>
        </p:nvGrpSpPr>
        <p:grpSpPr>
          <a:xfrm>
            <a:off x="3334360" y="1556627"/>
            <a:ext cx="1258560" cy="1065600"/>
            <a:chOff x="3359160" y="1479600"/>
            <a:chExt cx="1258560" cy="1065600"/>
          </a:xfrm>
        </p:grpSpPr>
        <p:sp>
          <p:nvSpPr>
            <p:cNvPr id="17" name="Rectángulo redondeado 28">
              <a:extLst>
                <a:ext uri="{FF2B5EF4-FFF2-40B4-BE49-F238E27FC236}">
                  <a16:creationId id="{451C66DE-C0C2-0FCD-317B-35EEC9F8D04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Total content</a:t>
              </a:r>
            </a:p>
          </p:txBody>
        </p:sp>
        <p:sp>
          <p:nvSpPr>
            <p:cNvPr id="18" name="Redondear rectángulo de esquina del mismo lado 29">
              <a:extLst>
                <a:ext uri="{FF2B5EF4-FFF2-40B4-BE49-F238E27FC236}">
                  <a16:creationId id="{D7BA7B47-887D-D7E7-7105-E93F3110A720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27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+12.50%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716630772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Average reach per day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5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Engagement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7.26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-8.19%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Posts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5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-44.44%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716630772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Posts published in period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6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Avg reach per post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3621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-27.96%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Posts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5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-44.44%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716630772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Reach of published posts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7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5">
            <a:extLst>
              <a:ext uri="{FF2B5EF4-FFF2-40B4-BE49-F238E27FC236}">
                <a16:creationId id="{28943309-A218-12CA-A388-3E7D848C8F0B}"/>
              </a:ext>
            </a:extLst>
          </p:cNvPr>
          <p:cNvGrpSpPr/>
          <p:nvPr/>
        </p:nvGrpSpPr>
        <p:grpSpPr>
          <a:xfrm>
            <a:off x="651239" y="1479600"/>
            <a:ext cx="1300389" cy="917950"/>
            <a:chOff x="651240" y="1479600"/>
            <a:chExt cx="1258920" cy="1065960"/>
          </a:xfrm>
        </p:grpSpPr>
        <p:sp>
          <p:nvSpPr>
            <p:cNvPr id="6" name="Rectángulo redondeado 1">
              <a:extLst>
                <a:ext uri="{FF2B5EF4-FFF2-40B4-BE49-F238E27FC236}">
                  <a16:creationId id="{D69530C9-912F-286A-85F2-15D8039540B4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Likes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1087E46C-226F-AF37-DCC4-738FE15CEB31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1184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-63.65%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B41628CF-4877-F7CE-69E5-B0D11798C48D}"/>
              </a:ext>
            </a:extLst>
          </p:cNvPr>
          <p:cNvGrpSpPr/>
          <p:nvPr/>
        </p:nvGrpSpPr>
        <p:grpSpPr>
          <a:xfrm>
            <a:off x="2039314" y="1471206"/>
            <a:ext cx="1300389" cy="917950"/>
            <a:chOff x="1999080" y="1479600"/>
            <a:chExt cx="1258920" cy="1065960"/>
          </a:xfrm>
        </p:grpSpPr>
        <p:sp>
          <p:nvSpPr>
            <p:cNvPr id="9" name="Rectángulo redondeado 25">
              <a:extLst>
                <a:ext uri="{FF2B5EF4-FFF2-40B4-BE49-F238E27FC236}">
                  <a16:creationId id="{9AB7AE3B-FBAB-1D05-1426-6DE5A02F6B33}"/>
                </a:ext>
              </a:extLst>
            </p:cNvPr>
            <p:cNvSpPr/>
            <p:nvPr/>
          </p:nvSpPr>
          <p:spPr>
            <a:xfrm>
              <a:off x="199908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Comments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F1684B49-3A0C-F71D-AFD6-9921C8556B0A}"/>
                </a:ext>
              </a:extLst>
            </p:cNvPr>
            <p:cNvSpPr/>
            <p:nvPr/>
          </p:nvSpPr>
          <p:spPr>
            <a:xfrm>
              <a:off x="199908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75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-38.02%</a:t>
              </a:r>
            </a:p>
          </p:txBody>
        </p:sp>
      </p:grpSp>
      <p:grpSp>
        <p:nvGrpSpPr>
          <p:cNvPr id="11" name="Grupo 27">
            <a:extLst>
              <a:ext uri="{FF2B5EF4-FFF2-40B4-BE49-F238E27FC236}">
                <a16:creationId id="{EBAEC445-638D-FA97-727A-68E5B099E557}"/>
              </a:ext>
            </a:extLst>
          </p:cNvPr>
          <p:cNvGrpSpPr/>
          <p:nvPr/>
        </p:nvGrpSpPr>
        <p:grpSpPr>
          <a:xfrm>
            <a:off x="3422908" y="1471206"/>
            <a:ext cx="1300389" cy="917950"/>
            <a:chOff x="3359160" y="1479600"/>
            <a:chExt cx="1258920" cy="1065960"/>
          </a:xfrm>
        </p:grpSpPr>
        <p:sp>
          <p:nvSpPr>
            <p:cNvPr id="12" name="Rectángulo redondeado 28">
              <a:extLst>
                <a:ext uri="{FF2B5EF4-FFF2-40B4-BE49-F238E27FC236}">
                  <a16:creationId id="{CA41E8E0-E4D3-B295-D6A7-89B8B7EE2050}"/>
                </a:ext>
              </a:extLst>
            </p:cNvPr>
            <p:cNvSpPr/>
            <p:nvPr/>
          </p:nvSpPr>
          <p:spPr>
            <a:xfrm>
              <a:off x="33591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Saved</a:t>
              </a:r>
            </a:p>
          </p:txBody>
        </p:sp>
        <p:sp>
          <p:nvSpPr>
            <p:cNvPr id="13" name="Redondear rectángulo de esquina del mismo lado 29">
              <a:extLst>
                <a:ext uri="{FF2B5EF4-FFF2-40B4-BE49-F238E27FC236}">
                  <a16:creationId id="{97CDB61D-2CF5-137D-5E73-25D806234F17}"/>
                </a:ext>
              </a:extLst>
            </p:cNvPr>
            <p:cNvSpPr/>
            <p:nvPr/>
          </p:nvSpPr>
          <p:spPr>
            <a:xfrm>
              <a:off x="33591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55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-72.22%</a:t>
              </a:r>
            </a:p>
          </p:txBody>
        </p:sp>
      </p:grpSp>
      <p:grpSp>
        <p:nvGrpSpPr>
          <p:cNvPr id="14" name="Grupo 30">
            <a:extLst>
              <a:ext uri="{FF2B5EF4-FFF2-40B4-BE49-F238E27FC236}">
                <a16:creationId id="{D8AD7D7B-54B4-D25F-0C3D-270083F9A1A9}"/>
              </a:ext>
            </a:extLst>
          </p:cNvPr>
          <p:cNvGrpSpPr/>
          <p:nvPr/>
        </p:nvGrpSpPr>
        <p:grpSpPr>
          <a:xfrm>
            <a:off x="4806502" y="1471206"/>
            <a:ext cx="1300389" cy="917950"/>
            <a:chOff x="4730760" y="1479600"/>
            <a:chExt cx="1258920" cy="1065960"/>
          </a:xfrm>
        </p:grpSpPr>
        <p:sp>
          <p:nvSpPr>
            <p:cNvPr id="15" name="Rectángulo redondeado 31">
              <a:extLst>
                <a:ext uri="{FF2B5EF4-FFF2-40B4-BE49-F238E27FC236}">
                  <a16:creationId id="{9711D426-B7C2-7293-8E95-E40267128FE2}"/>
                </a:ext>
              </a:extLst>
            </p:cNvPr>
            <p:cNvSpPr/>
            <p:nvPr/>
          </p:nvSpPr>
          <p:spPr>
            <a:xfrm>
              <a:off x="47307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B8C0F9"/>
            </a:solidFill>
            <a:ln w="12700">
              <a:solidFill>
                <a:srgbClr val="B8C0F9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Shares</a:t>
              </a:r>
            </a:p>
          </p:txBody>
        </p:sp>
        <p:sp>
          <p:nvSpPr>
            <p:cNvPr id="16" name="Redondear rectángulo de esquina del mismo lado 32">
              <a:extLst>
                <a:ext uri="{FF2B5EF4-FFF2-40B4-BE49-F238E27FC236}">
                  <a16:creationId id="{752E0929-5C08-15C7-28F1-F1847AD826E4}"/>
                </a:ext>
              </a:extLst>
            </p:cNvPr>
            <p:cNvSpPr/>
            <p:nvPr/>
          </p:nvSpPr>
          <p:spPr>
            <a:xfrm>
              <a:off x="47307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B8C0F9"/>
            </a:solidFill>
            <a:ln w="12700">
              <a:solidFill>
                <a:srgbClr val="B8C0F9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65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-84.78%</a:t>
              </a:r>
            </a:p>
          </p:txBody>
        </p:sp>
      </p:grpSp>
      <p:grpSp>
        <p:nvGrpSpPr>
          <p:cNvPr id="17" name="Grupo 5">
            <a:extLst>
              <a:ext uri="{FF2B5EF4-FFF2-40B4-BE49-F238E27FC236}">
                <a16:creationId id="{FF48D549-A2DD-BCE5-0967-F997B101FA0A}"/>
              </a:ext>
            </a:extLst>
          </p:cNvPr>
          <p:cNvGrpSpPr/>
          <p:nvPr/>
        </p:nvGrpSpPr>
        <p:grpSpPr>
          <a:xfrm>
            <a:off x="651239" y="2520311"/>
            <a:ext cx="1300389" cy="917950"/>
            <a:chOff x="651240" y="1479600"/>
            <a:chExt cx="1258920" cy="1065960"/>
          </a:xfrm>
        </p:grpSpPr>
        <p:sp>
          <p:nvSpPr>
            <p:cNvPr id="18" name="Rectángulo redondeado 1">
              <a:extLst>
                <a:ext uri="{FF2B5EF4-FFF2-40B4-BE49-F238E27FC236}">
                  <a16:creationId id="{96B4E4F2-5398-888A-0086-3DB76B344ADF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BC8BB1"/>
            </a:solidFill>
            <a:ln w="12700">
              <a:solidFill>
                <a:srgbClr val="BC8BB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Interactions</a:t>
              </a:r>
            </a:p>
          </p:txBody>
        </p:sp>
        <p:sp>
          <p:nvSpPr>
            <p:cNvPr id="19" name="Redondear rectángulo de esquina del mismo lado 4">
              <a:extLst>
                <a:ext uri="{FF2B5EF4-FFF2-40B4-BE49-F238E27FC236}">
                  <a16:creationId id="{F3024EF8-DB4D-9D19-F350-222C846182F6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BC8BB1"/>
            </a:solidFill>
            <a:ln w="12700">
              <a:solidFill>
                <a:srgbClr val="BC8BB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1314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-63.26%</a:t>
              </a:r>
            </a:p>
          </p:txBody>
        </p:sp>
      </p:grpSp>
      <p:sp>
        <p:nvSpPr>
          <p:cNvPr id="34" name="startdate">
            <a:extLst>
              <a:ext uri="{FF2B5EF4-FFF2-40B4-BE49-F238E27FC236}">
                <a16:creationId id="{B450034D-498C-4A2B-85EE-54E700169DB8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37" name="guion">
            <a:extLst>
              <a:ext uri="{FF2B5EF4-FFF2-40B4-BE49-F238E27FC236}">
                <a16:creationId id="{C7E37EE3-AA6A-4510-984F-1E6259E079CF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38" name="enddate">
            <a:extLst>
              <a:ext uri="{FF2B5EF4-FFF2-40B4-BE49-F238E27FC236}">
                <a16:creationId id="{6A94B29D-21E2-42EF-BC01-800B0D7CA733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39" name="Table 0">
            <a:extLst>
              <a:ext uri="{FF2B5EF4-FFF2-40B4-BE49-F238E27FC236}">
                <a16:creationId id="{6B65B415-A0A3-4DBA-A95C-91868585C547}"/>
              </a:ext>
            </a:extLst>
          </p:cNvPr>
          <p:cNvGraphicFramePr/>
          <p:nvPr>
            <p:extLst>
              <p:ext uri="{D42A27DB-BD31-4B8C-83A1-F6EECF244321}">
                <p14:modId val="3614389871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Interactions of published posts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8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927761401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 Sans" pitchFamily="2" charset="0"/>
                          <a:ea typeface="HelveticaNeueLT Std Lt"/>
                        </a:rPr>
                        <a:t>Showing 5 posts sorted by views</a:t>
                      </a:r>
                      <a:endParaRPr lang="es-ES" sz="1200" b="false" strike="noStrike" spc="-1" dirty="false">
                        <a:latin typeface="Nunito Sans" pitchFamily="2" charset="0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1838541281"/>
              </p:ext>
            </p:extLst>
          </p:nvPr>
        </p:nvGraphicFramePr>
        <p:xfrm>
          <a:off x="606960" y="1778400"/>
          <a:ext cx="10040440" cy="4495724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44500"/>
                <a:gridCol w="2039440"/>
                <a:gridCol w="381000"/>
                <a:gridCol w="1016000"/>
                <a:gridCol w="698500"/>
                <a:gridCol w="952500"/>
                <a:gridCol w="952500"/>
                <a:gridCol w="889000"/>
                <a:gridCol w="889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Saved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19, 2026
8:20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Wanna wear adaptive fashion that actually looks th...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6" tooltip="https://www.instagram.com/p/DTtCp_LjMw_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16.49k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9563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562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6.47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30, 2026
7:28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Intotum is now an official member of the British F...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9" tooltip="https://www.instagram.com/p/DUJReIuDD6f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6778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2827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12.66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15, 2026
7:51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Adaptive design means thinking about comfort, ease...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1" tooltip="https://www.instagram.com/p/DTisOA5jFYG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4622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2525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197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9.15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1, 2026
10:01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Content day recap because this one meant a lot 🤭?...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3" tooltip="https://www.instagram.com/p/DS-34eXjA0o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4607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2036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5.45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5, 2026
8:13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Let’s break it down with an Intotum FAQs moment 🫶...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5" tooltip="https://www.instagram.com/p/DTI-uWNDFSM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2927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1154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5.2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01 Jan 26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31 Jan 26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4017726411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Ranking of posts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 Normal" pitchFamily="2" charset="0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0_slide9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927761401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 Sans" pitchFamily="2" charset="0"/>
                          <a:ea typeface="HelveticaNeueLT Std Lt"/>
                        </a:rPr>
                        <a:t>Showing 16 hashtags sorted by views</a:t>
                      </a:r>
                      <a:endParaRPr lang="es-ES" sz="1200" b="false" strike="noStrike" spc="-1" dirty="false">
                        <a:latin typeface="Nunito Sans" pitchFamily="2" charset="0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1838541281"/>
              </p:ext>
            </p:extLst>
          </p:nvPr>
        </p:nvGraphicFramePr>
        <p:xfrm>
          <a:off x="606960" y="1778400"/>
          <a:ext cx="9888040" cy="4472912"/>
        </p:xfrm>
        <a:graphic>
          <a:graphicData uri="http://schemas.openxmlformats.org/drawingml/2006/table">
            <a:tbl>
              <a:tblPr/>
              <a:tblGrid>
                <a:gridCol w="5697040"/>
                <a:gridCol w="1016000"/>
                <a:gridCol w="1016000"/>
                <a:gridCol w="1016000"/>
                <a:gridCol w="1016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Posts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#inclusiveclothing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16.49k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562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#cutefitsonly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16.49k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562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#adaptivefashion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8124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283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#madeforyou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7161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223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#intotumfashion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7161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223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#bfc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6778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#britishfashioncouncil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6778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#adaptive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6778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#intotum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6778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#bfcmember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6778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01 Jan 26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31 Jan 26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4017726411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Ranking of hashtags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 Normal" pitchFamily="2" charset="0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intotum_fashion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1_slide1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id="{5A851303-1FCB-0ACF-6074-6E7ABAF978C8}"/>
              </a:ext>
            </a:extLst>
          </p:cNvPr>
          <p:cNvGrpSpPr/>
          <p:nvPr/>
        </p:nvGrpSpPr>
        <p:grpSpPr>
          <a:xfrm>
            <a:off x="655624" y="1556627"/>
            <a:ext cx="1258560" cy="1065600"/>
            <a:chOff x="651240" y="1479600"/>
            <a:chExt cx="1258560" cy="1065600"/>
          </a:xfrm>
        </p:grpSpPr>
        <p:sp>
          <p:nvSpPr>
            <p:cNvPr id="7" name="Rectángulo redondeado 1">
              <a:extLst>
                <a:ext uri="{FF2B5EF4-FFF2-40B4-BE49-F238E27FC236}">
                  <a16:creationId id="{243B511E-DAFC-CF15-D00A-5C1B0340EA11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Followers</a:t>
              </a:r>
            </a:p>
          </p:txBody>
        </p:sp>
        <p:sp>
          <p:nvSpPr>
            <p:cNvPr id="8" name="Redondear rectángulo de esquina del mismo lado 4">
              <a:extLst>
                <a:ext uri="{FF2B5EF4-FFF2-40B4-BE49-F238E27FC236}">
                  <a16:creationId id="{96F7BB7F-C934-2186-1A82-7198B0B17DBD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11.10K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/>
              </a:r>
            </a:p>
          </p:txBody>
        </p:sp>
      </p:grpSp>
      <p:grpSp>
        <p:nvGrpSpPr>
          <p:cNvPr id="9" name="Grupo 24">
            <a:extLst>
              <a:ext uri="{FF2B5EF4-FFF2-40B4-BE49-F238E27FC236}">
                <a16:creationId id="{492207E9-87DC-2064-1773-F103E7A71F9F}"/>
              </a:ext>
            </a:extLst>
          </p:cNvPr>
          <p:cNvGrpSpPr/>
          <p:nvPr/>
        </p:nvGrpSpPr>
        <p:grpSpPr>
          <a:xfrm>
            <a:off x="2003464" y="1556627"/>
            <a:ext cx="1258560" cy="1065600"/>
            <a:chOff x="1999080" y="1479600"/>
            <a:chExt cx="1258560" cy="1065600"/>
          </a:xfrm>
        </p:grpSpPr>
        <p:sp>
          <p:nvSpPr>
            <p:cNvPr id="10" name="Rectángulo redondeado 25">
              <a:extLst>
                <a:ext uri="{FF2B5EF4-FFF2-40B4-BE49-F238E27FC236}">
                  <a16:creationId id="{59CE26A9-D1AC-907F-2AFE-592777274D66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Posts</a:t>
              </a:r>
            </a:p>
          </p:txBody>
        </p:sp>
        <p:sp>
          <p:nvSpPr>
            <p:cNvPr id="11" name="Redondear rectángulo de esquina del mismo lado 26">
              <a:extLst>
                <a:ext uri="{FF2B5EF4-FFF2-40B4-BE49-F238E27FC236}">
                  <a16:creationId id="{180054F1-F8FA-3DEB-7FFC-73A0A15D8326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+73.33%</a:t>
              </a:r>
            </a:p>
          </p:txBody>
        </p:sp>
      </p:grpSp>
      <p:grpSp>
        <p:nvGrpSpPr>
          <p:cNvPr id="12" name="Grupo 27">
            <a:extLst>
              <a:ext uri="{FF2B5EF4-FFF2-40B4-BE49-F238E27FC236}">
                <a16:creationId id="{9582FAFC-E8C0-BC62-C94C-E5075AD506EF}"/>
              </a:ext>
            </a:extLst>
          </p:cNvPr>
          <p:cNvGrpSpPr/>
          <p:nvPr/>
        </p:nvGrpSpPr>
        <p:grpSpPr>
          <a:xfrm>
            <a:off x="3344088" y="1556627"/>
            <a:ext cx="1258560" cy="1065600"/>
            <a:chOff x="3359160" y="1479600"/>
            <a:chExt cx="1258560" cy="1065600"/>
          </a:xfrm>
        </p:grpSpPr>
        <p:sp>
          <p:nvSpPr>
            <p:cNvPr id="13" name="Rectángulo redondeado 28">
              <a:extLst>
                <a:ext uri="{FF2B5EF4-FFF2-40B4-BE49-F238E27FC236}">
                  <a16:creationId id="{86ADEF7B-0AEA-55D6-F4F6-71F0E9BA340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Acquired</a:t>
              </a:r>
            </a:p>
          </p:txBody>
        </p:sp>
        <p:sp>
          <p:nvSpPr>
            <p:cNvPr id="14" name="Redondear rectángulo de esquina del mismo lado 29">
              <a:extLst>
                <a:ext uri="{FF2B5EF4-FFF2-40B4-BE49-F238E27FC236}">
                  <a16:creationId id="{CC4FD48E-A124-5DE5-3651-6AEDDAAA2A02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/>
              </a:r>
            </a:p>
          </p:txBody>
        </p:sp>
      </p:grpSp>
      <p:grpSp>
        <p:nvGrpSpPr>
          <p:cNvPr id="15" name="Grupo 30">
            <a:extLst>
              <a:ext uri="{FF2B5EF4-FFF2-40B4-BE49-F238E27FC236}">
                <a16:creationId id="{E761ACC2-0FA7-6D76-D737-073B1D0DA430}"/>
              </a:ext>
            </a:extLst>
          </p:cNvPr>
          <p:cNvGrpSpPr/>
          <p:nvPr/>
        </p:nvGrpSpPr>
        <p:grpSpPr>
          <a:xfrm>
            <a:off x="4691615" y="1556627"/>
            <a:ext cx="1258560" cy="1065600"/>
            <a:chOff x="4730760" y="1479600"/>
            <a:chExt cx="1258560" cy="1065600"/>
          </a:xfrm>
        </p:grpSpPr>
        <p:sp>
          <p:nvSpPr>
            <p:cNvPr id="16" name="Rectángulo redondeado 31">
              <a:extLst>
                <a:ext uri="{FF2B5EF4-FFF2-40B4-BE49-F238E27FC236}">
                  <a16:creationId id="{4EBB054A-F406-1873-2F67-4C6D48F24666}"/>
                </a:ext>
              </a:extLst>
            </p:cNvPr>
            <p:cNvSpPr/>
            <p:nvPr/>
          </p:nvSpPr>
          <p:spPr>
            <a:xfrm>
              <a:off x="47307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BC8BB1"/>
            </a:solidFill>
            <a:ln w="12700">
              <a:solidFill>
                <a:srgbClr val="BC8BB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Lost</a:t>
              </a:r>
            </a:p>
          </p:txBody>
        </p:sp>
        <p:sp>
          <p:nvSpPr>
            <p:cNvPr id="17" name="Redondear rectángulo de esquina del mismo lado 32">
              <a:extLst>
                <a:ext uri="{FF2B5EF4-FFF2-40B4-BE49-F238E27FC236}">
                  <a16:creationId id="{EF9E23A6-B27C-801F-0C68-A8D7BB2ABFFC}"/>
                </a:ext>
              </a:extLst>
            </p:cNvPr>
            <p:cNvSpPr/>
            <p:nvPr/>
          </p:nvSpPr>
          <p:spPr>
            <a:xfrm>
              <a:off x="47307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BC8BB1"/>
            </a:solidFill>
            <a:ln w="12700">
              <a:solidFill>
                <a:srgbClr val="BC8BB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/>
              </a:r>
            </a:p>
          </p:txBody>
        </p:sp>
      </p:grpSp>
      <p:sp>
        <p:nvSpPr>
          <p:cNvPr id="20" name="startdate">
            <a:extLst>
              <a:ext uri="{FF2B5EF4-FFF2-40B4-BE49-F238E27FC236}">
                <a16:creationId id="{AFD77E6E-62CA-5442-9A0F-6E52C8113264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1" name="guion">
            <a:extLst>
              <a:ext uri="{FF2B5EF4-FFF2-40B4-BE49-F238E27FC236}">
                <a16:creationId id="{DB0BFD2E-8E5D-7900-E1B4-618186364313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2" name="enddate">
            <a:extLst>
              <a:ext uri="{FF2B5EF4-FFF2-40B4-BE49-F238E27FC236}">
                <a16:creationId id="{DD310546-A6C1-DCF2-0E09-DED5FE44EB83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5" name="Table 0">
            <a:extLst>
              <a:ext uri="{FF2B5EF4-FFF2-40B4-BE49-F238E27FC236}">
                <a16:creationId id="{F1CFBEE6-1153-4246-A29D-2CAC5BF02D0D}"/>
              </a:ext>
            </a:extLst>
          </p:cNvPr>
          <p:cNvGraphicFramePr/>
          <p:nvPr>
            <p:extLst>
              <p:ext uri="{D42A27DB-BD31-4B8C-83A1-F6EECF244321}">
                <p14:modId val="4166662107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Community growth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 Normal" pitchFamily="2" charset="0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009900"/>
            <a:ext cx="98298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5816600"/>
            <a:ext cx="9791700" cy="1041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1_slide10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3548987030"/>
              </p:ext>
            </p:extLst>
          </p:nvPr>
        </p:nvGraphicFramePr>
        <p:xfrm>
          <a:off x="622570" y="417600"/>
          <a:ext cx="10050229" cy="6705524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44500"/>
                <a:gridCol w="1388829"/>
                <a:gridCol w="381000"/>
                <a:gridCol w="825500"/>
                <a:gridCol w="952500"/>
                <a:gridCol w="952500"/>
                <a:gridCol w="889000"/>
                <a:gridCol w="698500"/>
                <a:gridCol w="825500"/>
                <a:gridCol w="889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Shares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Duration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11, 2026
9:41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Replying to @lenore 🥩 Our “genius” trousers are n...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5" tooltip="https://www.tiktok.com/@intotum_fashion/video/7594191420978629910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2353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279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2047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43s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26, 2026
9:14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Serena &amp; Blair vibes only 🫶 Tag below who you wou...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8" tooltip="https://www.tiktok.com/@intotum_fashion/video/7599750675358092566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2162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146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1954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10, 2026
7:43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That doesn’t mean just adding zips or lazy designs...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0" tooltip="https://www.tiktok.com/@intotum_fashion/video/7593790058927295766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2075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182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1864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4, 2026
8:17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3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New Year. Same Mission. Stylish adaptive clothing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2" tooltip="https://www.tiktok.com/@intotum_fashion/video/759157219637659573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1850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176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1675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28, 2026
10:39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It should never be a choice between comfort and st...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4" tooltip="https://www.tiktok.com/@intotum_fashion/video/7600514771368021270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1267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1121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7, 2026
7:10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Besties understand 👯‍♀️ Tag your outfit twin 🫶 #...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6" tooltip="https://www.tiktok.com/@intotum_fashion/video/7592668243978947862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1086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1004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30, 2026
8:45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Can finally share the news! 😮 Becoming a member o...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8" tooltip="https://www.tiktok.com/@intotum_fashion/video/7601227712631426326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1038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827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40s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2, 2026
7:29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21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Come with us to our accessible content day in Nott...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20" tooltip="https://www.tiktok.com/@intotum_fashion/video/759081775435417525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1020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890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16s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1_slide11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3548987030"/>
              </p:ext>
            </p:extLst>
          </p:nvPr>
        </p:nvGraphicFramePr>
        <p:xfrm>
          <a:off x="622570" y="417600"/>
          <a:ext cx="10050229" cy="5232324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44500"/>
                <a:gridCol w="1388829"/>
                <a:gridCol w="381000"/>
                <a:gridCol w="825500"/>
                <a:gridCol w="952500"/>
                <a:gridCol w="952500"/>
                <a:gridCol w="889000"/>
                <a:gridCol w="698500"/>
                <a:gridCol w="825500"/>
                <a:gridCol w="889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Shares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Duration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14, 2026
8:07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Her reaction said it all 💛 She finally got to try...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5" tooltip="https://www.tiktok.com/@intotum_fashion/video/7595280601549262102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995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895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24s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1, 2026
11:02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Because this one meant a lot 🤭💛 We spent the day...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8" tooltip="https://www.tiktok.com/@intotum_fashion/video/7590501521914170646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984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833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5, 2026
9:16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Let’s break it down with an Intotum FAQs moment 🫶...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1" tooltip="https://www.tiktok.com/@intotum_fashion/video/7591958501732224278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970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865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27, 2026
8:36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This little feature carries more than you think 👀...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3" tooltip="https://www.tiktok.com/@intotum_fashion/video/7600111974801902870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849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762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15, 2026
10:15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Adaptive design means thinking about comfort, ease...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5" tooltip="https://www.tiktok.com/@intotum_fashion/video/7595684589314592022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799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674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9, 2026
7:35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A quick fire Q&amp;A with the gorgeous @feyas_world in...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7" tooltip="https://www.tiktok.com/@intotum_fashion/video/759341672321935285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771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705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1m 15s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1_slide2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Profile views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2066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-34.25%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Posts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+73.33%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716630772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Account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1_slide3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Video views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120.43K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-57.87%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Likes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10.72K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-61.70%</a:t>
              </a:r>
            </a:p>
          </p:txBody>
        </p:sp>
      </p:grpSp>
      <p:grpSp>
        <p:nvGrpSpPr>
          <p:cNvPr id="16" name="Grupo 27">
            <a:extLst>
              <a:ext uri="{FF2B5EF4-FFF2-40B4-BE49-F238E27FC236}">
                <a16:creationId id="{85F076DA-8094-09D2-E7AB-8F96F0A0A312}"/>
              </a:ext>
            </a:extLst>
          </p:cNvPr>
          <p:cNvGrpSpPr/>
          <p:nvPr/>
        </p:nvGrpSpPr>
        <p:grpSpPr>
          <a:xfrm>
            <a:off x="3334360" y="1556627"/>
            <a:ext cx="1258560" cy="1065600"/>
            <a:chOff x="3359160" y="1479600"/>
            <a:chExt cx="1258560" cy="1065600"/>
          </a:xfrm>
        </p:grpSpPr>
        <p:sp>
          <p:nvSpPr>
            <p:cNvPr id="17" name="Rectángulo redondeado 28">
              <a:extLst>
                <a:ext uri="{FF2B5EF4-FFF2-40B4-BE49-F238E27FC236}">
                  <a16:creationId id="{451C66DE-C0C2-0FCD-317B-35EEC9F8D04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Comments</a:t>
              </a:r>
            </a:p>
          </p:txBody>
        </p:sp>
        <p:sp>
          <p:nvSpPr>
            <p:cNvPr id="18" name="Redondear rectángulo de esquina del mismo lado 29">
              <a:extLst>
                <a:ext uri="{FF2B5EF4-FFF2-40B4-BE49-F238E27FC236}">
                  <a16:creationId id="{D7BA7B47-887D-D7E7-7105-E93F3110A720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107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+40.79%</a:t>
              </a:r>
            </a:p>
          </p:txBody>
        </p:sp>
      </p:grpSp>
      <p:grpSp>
        <p:nvGrpSpPr>
          <p:cNvPr id="19" name="Grupo 30">
            <a:extLst>
              <a:ext uri="{FF2B5EF4-FFF2-40B4-BE49-F238E27FC236}">
                <a16:creationId id="{6820171F-33FA-3DAF-746B-7DAB41E877AA}"/>
              </a:ext>
            </a:extLst>
          </p:cNvPr>
          <p:cNvGrpSpPr/>
          <p:nvPr/>
        </p:nvGrpSpPr>
        <p:grpSpPr>
          <a:xfrm>
            <a:off x="4681887" y="1556627"/>
            <a:ext cx="1258560" cy="1065600"/>
            <a:chOff x="4730760" y="1479600"/>
            <a:chExt cx="1258560" cy="1065600"/>
          </a:xfrm>
        </p:grpSpPr>
        <p:sp>
          <p:nvSpPr>
            <p:cNvPr id="20" name="Rectángulo redondeado 31">
              <a:extLst>
                <a:ext uri="{FF2B5EF4-FFF2-40B4-BE49-F238E27FC236}">
                  <a16:creationId id="{DDD452CE-971E-6A57-DAB3-4C55A7806D64}"/>
                </a:ext>
              </a:extLst>
            </p:cNvPr>
            <p:cNvSpPr/>
            <p:nvPr/>
          </p:nvSpPr>
          <p:spPr>
            <a:xfrm>
              <a:off x="47307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BC8BB1"/>
            </a:solidFill>
            <a:ln w="12700">
              <a:solidFill>
                <a:srgbClr val="BC8BB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Shares</a:t>
              </a:r>
            </a:p>
          </p:txBody>
        </p:sp>
        <p:sp>
          <p:nvSpPr>
            <p:cNvPr id="21" name="Redondear rectángulo de esquina del mismo lado 32">
              <a:extLst>
                <a:ext uri="{FF2B5EF4-FFF2-40B4-BE49-F238E27FC236}">
                  <a16:creationId id="{C44F21ED-14EF-379B-0514-34CB3BB285E6}"/>
                </a:ext>
              </a:extLst>
            </p:cNvPr>
            <p:cNvSpPr/>
            <p:nvPr/>
          </p:nvSpPr>
          <p:spPr>
            <a:xfrm>
              <a:off x="47307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BC8BB1"/>
            </a:solidFill>
            <a:ln w="12700">
              <a:solidFill>
                <a:srgbClr val="BC8BB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182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-36.81%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716630772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Posts viewed in period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1_slide4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6">
            <a:extLst>
              <a:ext uri="{FF2B5EF4-FFF2-40B4-BE49-F238E27FC236}">
                <a16:creationId id="{EC9D67E5-7C7C-960C-4D9B-1F75EC06DFC5}"/>
              </a:ext>
            </a:extLst>
          </p:cNvPr>
          <p:cNvSpPr/>
          <p:nvPr/>
        </p:nvSpPr>
        <p:spPr>
          <a:xfrm>
            <a:off x="463320" y="1710720"/>
            <a:ext cx="4875480" cy="482688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/>
        </p:txBody>
      </p:sp>
      <p:grpSp>
        <p:nvGrpSpPr>
          <p:cNvPr id="19" name="Grupo 25">
            <a:extLst>
              <a:ext uri="{FF2B5EF4-FFF2-40B4-BE49-F238E27FC236}">
                <a16:creationId id="{67460025-FEEA-46DB-96D1-FBE6F38B73E6}"/>
              </a:ext>
            </a:extLst>
          </p:cNvPr>
          <p:cNvGrpSpPr/>
          <p:nvPr/>
        </p:nvGrpSpPr>
        <p:grpSpPr>
          <a:xfrm>
            <a:off x="729720" y="1482840"/>
            <a:ext cx="4336920" cy="481320"/>
            <a:chOff x="729720" y="1482840"/>
            <a:chExt cx="4336920" cy="481320"/>
          </a:xfrm>
        </p:grpSpPr>
        <p:sp>
          <p:nvSpPr>
            <p:cNvPr id="20" name="Rectángulo redondeado 7">
              <a:extLst>
                <a:ext uri="{FF2B5EF4-FFF2-40B4-BE49-F238E27FC236}">
                  <a16:creationId id="{724C9A5E-8265-A503-A331-BBCAA97CB2C0}"/>
                </a:ext>
              </a:extLst>
            </p:cNvPr>
            <p:cNvSpPr/>
            <p:nvPr/>
          </p:nvSpPr>
          <p:spPr>
            <a:xfrm>
              <a:off x="729720" y="1482840"/>
              <a:ext cx="4336920" cy="481320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/>
          </p:txBody>
        </p:sp>
        <p:sp>
          <p:nvSpPr>
            <p:cNvPr id="21" name="socialNetworks01">
              <a:extLst>
                <a:ext uri="{FF2B5EF4-FFF2-40B4-BE49-F238E27FC236}">
                  <a16:creationId id="{76687F4F-2AC2-741D-66D9-4057A3054A13}"/>
                </a:ext>
              </a:extLst>
            </p:cNvPr>
            <p:cNvSpPr/>
            <p:nvPr/>
          </p:nvSpPr>
          <p:spPr>
            <a:xfrm>
              <a:off x="842040" y="1540440"/>
              <a:ext cx="42246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800" b="false" u="none" strike="noStrike" dirty="false" err="true">
                  <a:solidFill>
                    <a:srgbClr val="151515"/>
                  </a:solidFill>
                  <a:uFillTx/>
                  <a:latin typeface="Nunito Sans" pitchFamily="2" charset="0"/>
                  <a:ea typeface="DejaVu Sans"/>
                </a:rPr>
                <a:t>Gender</a:t>
              </a:r>
            </a:p>
          </p:txBody>
        </p:sp>
      </p:grpSp>
      <p:sp>
        <p:nvSpPr>
          <p:cNvPr id="26" name="Rectángulo redondeado 1">
            <a:extLst>
              <a:ext uri="{FF2B5EF4-FFF2-40B4-BE49-F238E27FC236}">
                <a16:creationId id="{83455C3B-04FD-D47F-0F99-1B4376E89FF6}"/>
              </a:ext>
            </a:extLst>
          </p:cNvPr>
          <p:cNvSpPr/>
          <p:nvPr/>
        </p:nvSpPr>
        <p:spPr>
          <a:xfrm>
            <a:off x="5479200" y="1710000"/>
            <a:ext cx="4875480" cy="482688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/>
        </p:txBody>
      </p:sp>
      <p:grpSp>
        <p:nvGrpSpPr>
          <p:cNvPr id="27" name="Grupo 1">
            <a:extLst>
              <a:ext uri="{FF2B5EF4-FFF2-40B4-BE49-F238E27FC236}">
                <a16:creationId id="{66FB629E-FD6C-7638-6824-29DCFDCEDF04}"/>
              </a:ext>
            </a:extLst>
          </p:cNvPr>
          <p:cNvGrpSpPr/>
          <p:nvPr/>
        </p:nvGrpSpPr>
        <p:grpSpPr>
          <a:xfrm>
            <a:off x="5856120" y="1483200"/>
            <a:ext cx="4224600" cy="481320"/>
            <a:chOff x="5856120" y="1483200"/>
            <a:chExt cx="4224600" cy="481320"/>
          </a:xfrm>
        </p:grpSpPr>
        <p:sp>
          <p:nvSpPr>
            <p:cNvPr id="28" name="Rectángulo redondeado 2">
              <a:extLst>
                <a:ext uri="{FF2B5EF4-FFF2-40B4-BE49-F238E27FC236}">
                  <a16:creationId id="{35ED49D8-B93C-81DD-2FE2-449FB2251747}"/>
                </a:ext>
              </a:extLst>
            </p:cNvPr>
            <p:cNvSpPr/>
            <p:nvPr/>
          </p:nvSpPr>
          <p:spPr>
            <a:xfrm>
              <a:off x="5856120" y="1483200"/>
              <a:ext cx="4224600" cy="481320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/>
          </p:txBody>
        </p:sp>
        <p:sp>
          <p:nvSpPr>
            <p:cNvPr id="29" name="socialNetworks 1">
              <a:extLst>
                <a:ext uri="{FF2B5EF4-FFF2-40B4-BE49-F238E27FC236}">
                  <a16:creationId id="{CD40DD4A-C4D3-E911-7EED-B2591C7CAB5C}"/>
                </a:ext>
              </a:extLst>
            </p:cNvPr>
            <p:cNvSpPr/>
            <p:nvPr/>
          </p:nvSpPr>
          <p:spPr>
            <a:xfrm>
              <a:off x="6348240" y="1540800"/>
              <a:ext cx="324036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800" b="false" u="none" strike="noStrike" dirty="false" err="true">
                  <a:solidFill>
                    <a:srgbClr val="151515"/>
                  </a:solidFill>
                  <a:uFillTx/>
                  <a:latin typeface="Nunito Sans" pitchFamily="2" charset="0"/>
                  <a:ea typeface="DejaVu Sans"/>
                </a:rPr>
                <a:t>Top 10 countries</a:t>
              </a:r>
            </a:p>
          </p:txBody>
        </p:sp>
      </p:grpSp>
      <p:graphicFrame>
        <p:nvGraphicFramePr>
          <p:cNvPr id="30" name="Table 8247">
            <a:extLst>
              <a:ext uri="{FF2B5EF4-FFF2-40B4-BE49-F238E27FC236}">
                <a16:creationId id="{F1734A3A-4AF1-FCE4-6FFB-DAF62556F92C}"/>
              </a:ext>
            </a:extLst>
          </p:cNvPr>
          <p:cNvGraphicFramePr/>
          <p:nvPr>
            <p:extLst>
              <p:ext uri="{D42A27DB-BD31-4B8C-83A1-F6EECF244321}">
                <p14:modId val="1899490687"/>
              </p:ext>
            </p:extLst>
          </p:nvPr>
        </p:nvGraphicFramePr>
        <p:xfrm>
          <a:off x="5709600" y="2160000"/>
          <a:ext cx="4408600" cy="8493840"/>
        </p:xfrm>
        <a:graphic>
          <a:graphicData uri="http://schemas.openxmlformats.org/drawingml/2006/table">
            <a:tbl>
              <a:tblPr/>
              <a:tblGrid>
                <a:gridCol w="3595800"/>
                <a:gridCol w="762000"/>
              </a:tblGrid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United Kingdom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27.41%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United States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26.61%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OTHERS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24.91%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Canada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4.80%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Australia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3.49%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Germany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3.00%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France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2.69%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Brazil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1.90%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Netherlands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1.90%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 Sans"/>
                        </a:rPr>
                        <a:t>Ireland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 Sans"/>
                        </a:rPr>
                        <a:t>1.79%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startdate">
            <a:extLst>
              <a:ext uri="{FF2B5EF4-FFF2-40B4-BE49-F238E27FC236}">
                <a16:creationId id="{0A8B2F42-373F-4521-8C43-DF2D5F03500A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2" name="guion">
            <a:extLst>
              <a:ext uri="{FF2B5EF4-FFF2-40B4-BE49-F238E27FC236}">
                <a16:creationId id="{7288407A-E1A4-4598-826A-0CE3334C4B77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33" name="enddate">
            <a:extLst>
              <a:ext uri="{FF2B5EF4-FFF2-40B4-BE49-F238E27FC236}">
                <a16:creationId id="{63DD6C11-3AEB-4211-84D3-568AA3A7D506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3" name="Table 0">
            <a:extLst>
              <a:ext uri="{FF2B5EF4-FFF2-40B4-BE49-F238E27FC236}">
                <a16:creationId id="{744468CF-6D15-4E97-B5CF-E05D247D7A7D}"/>
              </a:ext>
            </a:extLst>
          </p:cNvPr>
          <p:cNvGraphicFramePr/>
          <p:nvPr>
            <p:extLst>
              <p:ext uri="{D42A27DB-BD31-4B8C-83A1-F6EECF244321}">
                <p14:modId val="72405447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Demographics: gender and countries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 Normal" pitchFamily="2" charset="0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2070100"/>
            <a:ext cx="4330700" cy="424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1_slide5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Engagement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7.23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-46.88%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Posts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+73.33%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716630772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Posts published in period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1_slide6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Avg reach per post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1669.12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-66.68%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Posts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+73.33%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716630772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Reach of published posts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1_slide7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Views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50.11K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-40.49%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Posts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+73.33%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716630772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Views of published posts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1_slide8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5">
            <a:extLst>
              <a:ext uri="{FF2B5EF4-FFF2-40B4-BE49-F238E27FC236}">
                <a16:creationId id="{28943309-A218-12CA-A388-3E7D848C8F0B}"/>
              </a:ext>
            </a:extLst>
          </p:cNvPr>
          <p:cNvGrpSpPr/>
          <p:nvPr/>
        </p:nvGrpSpPr>
        <p:grpSpPr>
          <a:xfrm>
            <a:off x="651239" y="1479600"/>
            <a:ext cx="1300389" cy="917950"/>
            <a:chOff x="651240" y="1479600"/>
            <a:chExt cx="1258920" cy="1065960"/>
          </a:xfrm>
        </p:grpSpPr>
        <p:sp>
          <p:nvSpPr>
            <p:cNvPr id="6" name="Rectángulo redondeado 1">
              <a:extLst>
                <a:ext uri="{FF2B5EF4-FFF2-40B4-BE49-F238E27FC236}">
                  <a16:creationId id="{D69530C9-912F-286A-85F2-15D8039540B4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Interactions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1087E46C-226F-AF37-DCC4-738FE15CEB31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96F6"/>
            </a:solidFill>
            <a:ln w="12700">
              <a:solidFill>
                <a:srgbClr val="8996F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3136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-69.32%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B41628CF-4877-F7CE-69E5-B0D11798C48D}"/>
              </a:ext>
            </a:extLst>
          </p:cNvPr>
          <p:cNvGrpSpPr/>
          <p:nvPr/>
        </p:nvGrpSpPr>
        <p:grpSpPr>
          <a:xfrm>
            <a:off x="2039314" y="1471206"/>
            <a:ext cx="1300389" cy="917950"/>
            <a:chOff x="1999080" y="1479600"/>
            <a:chExt cx="1258920" cy="1065960"/>
          </a:xfrm>
        </p:grpSpPr>
        <p:sp>
          <p:nvSpPr>
            <p:cNvPr id="9" name="Rectángulo redondeado 25">
              <a:extLst>
                <a:ext uri="{FF2B5EF4-FFF2-40B4-BE49-F238E27FC236}">
                  <a16:creationId id="{9AB7AE3B-FBAB-1D05-1426-6DE5A02F6B33}"/>
                </a:ext>
              </a:extLst>
            </p:cNvPr>
            <p:cNvSpPr/>
            <p:nvPr/>
          </p:nvSpPr>
          <p:spPr>
            <a:xfrm>
              <a:off x="199908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Likes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F1684B49-3A0C-F71D-AFD6-9921C8556B0A}"/>
                </a:ext>
              </a:extLst>
            </p:cNvPr>
            <p:cNvSpPr/>
            <p:nvPr/>
          </p:nvSpPr>
          <p:spPr>
            <a:xfrm>
              <a:off x="199908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1CAA2"/>
            </a:solidFill>
            <a:ln w="12700">
              <a:solidFill>
                <a:srgbClr val="91CAA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3015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-68.25%</a:t>
              </a:r>
            </a:p>
          </p:txBody>
        </p:sp>
      </p:grpSp>
      <p:grpSp>
        <p:nvGrpSpPr>
          <p:cNvPr id="11" name="Grupo 27">
            <a:extLst>
              <a:ext uri="{FF2B5EF4-FFF2-40B4-BE49-F238E27FC236}">
                <a16:creationId id="{EBAEC445-638D-FA97-727A-68E5B099E557}"/>
              </a:ext>
            </a:extLst>
          </p:cNvPr>
          <p:cNvGrpSpPr/>
          <p:nvPr/>
        </p:nvGrpSpPr>
        <p:grpSpPr>
          <a:xfrm>
            <a:off x="3422908" y="1471206"/>
            <a:ext cx="1300389" cy="917950"/>
            <a:chOff x="3359160" y="1479600"/>
            <a:chExt cx="1258920" cy="1065960"/>
          </a:xfrm>
        </p:grpSpPr>
        <p:sp>
          <p:nvSpPr>
            <p:cNvPr id="12" name="Rectángulo redondeado 28">
              <a:extLst>
                <a:ext uri="{FF2B5EF4-FFF2-40B4-BE49-F238E27FC236}">
                  <a16:creationId id="{CA41E8E0-E4D3-B295-D6A7-89B8B7EE2050}"/>
                </a:ext>
              </a:extLst>
            </p:cNvPr>
            <p:cNvSpPr/>
            <p:nvPr/>
          </p:nvSpPr>
          <p:spPr>
            <a:xfrm>
              <a:off x="33591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Comments</a:t>
              </a:r>
            </a:p>
          </p:txBody>
        </p:sp>
        <p:sp>
          <p:nvSpPr>
            <p:cNvPr id="13" name="Redondear rectángulo de esquina del mismo lado 29">
              <a:extLst>
                <a:ext uri="{FF2B5EF4-FFF2-40B4-BE49-F238E27FC236}">
                  <a16:creationId id="{97CDB61D-2CF5-137D-5E73-25D806234F17}"/>
                </a:ext>
              </a:extLst>
            </p:cNvPr>
            <p:cNvSpPr/>
            <p:nvPr/>
          </p:nvSpPr>
          <p:spPr>
            <a:xfrm>
              <a:off x="33591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BB2EA"/>
            </a:solidFill>
            <a:ln w="12700">
              <a:solidFill>
                <a:srgbClr val="FBB2E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81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-69.08%</a:t>
              </a:r>
            </a:p>
          </p:txBody>
        </p:sp>
      </p:grpSp>
      <p:grpSp>
        <p:nvGrpSpPr>
          <p:cNvPr id="14" name="Grupo 30">
            <a:extLst>
              <a:ext uri="{FF2B5EF4-FFF2-40B4-BE49-F238E27FC236}">
                <a16:creationId id="{D8AD7D7B-54B4-D25F-0C3D-270083F9A1A9}"/>
              </a:ext>
            </a:extLst>
          </p:cNvPr>
          <p:cNvGrpSpPr/>
          <p:nvPr/>
        </p:nvGrpSpPr>
        <p:grpSpPr>
          <a:xfrm>
            <a:off x="4806502" y="1471206"/>
            <a:ext cx="1300389" cy="917950"/>
            <a:chOff x="4730760" y="1479600"/>
            <a:chExt cx="1258920" cy="1065960"/>
          </a:xfrm>
        </p:grpSpPr>
        <p:sp>
          <p:nvSpPr>
            <p:cNvPr id="15" name="Rectángulo redondeado 31">
              <a:extLst>
                <a:ext uri="{FF2B5EF4-FFF2-40B4-BE49-F238E27FC236}">
                  <a16:creationId id="{9711D426-B7C2-7293-8E95-E40267128FE2}"/>
                </a:ext>
              </a:extLst>
            </p:cNvPr>
            <p:cNvSpPr/>
            <p:nvPr/>
          </p:nvSpPr>
          <p:spPr>
            <a:xfrm>
              <a:off x="47307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BC8BB1"/>
            </a:solidFill>
            <a:ln w="12700">
              <a:solidFill>
                <a:srgbClr val="BC8BB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Shares</a:t>
              </a:r>
            </a:p>
          </p:txBody>
        </p:sp>
        <p:sp>
          <p:nvSpPr>
            <p:cNvPr id="16" name="Redondear rectángulo de esquina del mismo lado 32">
              <a:extLst>
                <a:ext uri="{FF2B5EF4-FFF2-40B4-BE49-F238E27FC236}">
                  <a16:creationId id="{752E0929-5C08-15C7-28F1-F1847AD826E4}"/>
                </a:ext>
              </a:extLst>
            </p:cNvPr>
            <p:cNvSpPr/>
            <p:nvPr/>
          </p:nvSpPr>
          <p:spPr>
            <a:xfrm>
              <a:off x="47307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BC8BB1"/>
            </a:solidFill>
            <a:ln w="12700">
              <a:solidFill>
                <a:srgbClr val="BC8BB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40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-91.38%</a:t>
              </a:r>
            </a:p>
          </p:txBody>
        </p:sp>
      </p:grpSp>
      <p:grpSp>
        <p:nvGrpSpPr>
          <p:cNvPr id="17" name="Grupo 5">
            <a:extLst>
              <a:ext uri="{FF2B5EF4-FFF2-40B4-BE49-F238E27FC236}">
                <a16:creationId id="{FF48D549-A2DD-BCE5-0967-F997B101FA0A}"/>
              </a:ext>
            </a:extLst>
          </p:cNvPr>
          <p:cNvGrpSpPr/>
          <p:nvPr/>
        </p:nvGrpSpPr>
        <p:grpSpPr>
          <a:xfrm>
            <a:off x="651239" y="2520311"/>
            <a:ext cx="1300389" cy="917950"/>
            <a:chOff x="651240" y="1479600"/>
            <a:chExt cx="1258920" cy="1065960"/>
          </a:xfrm>
        </p:grpSpPr>
        <p:sp>
          <p:nvSpPr>
            <p:cNvPr id="18" name="Rectángulo redondeado 1">
              <a:extLst>
                <a:ext uri="{FF2B5EF4-FFF2-40B4-BE49-F238E27FC236}">
                  <a16:creationId id="{96B4E4F2-5398-888A-0086-3DB76B344ADF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Posts</a:t>
              </a:r>
            </a:p>
          </p:txBody>
        </p:sp>
        <p:sp>
          <p:nvSpPr>
            <p:cNvPr id="19" name="Redondear rectángulo de esquina del mismo lado 4">
              <a:extLst>
                <a:ext uri="{FF2B5EF4-FFF2-40B4-BE49-F238E27FC236}">
                  <a16:creationId id="{F3024EF8-DB4D-9D19-F350-222C846182F6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26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rgbClr val="501201"/>
                  </a:solidFill>
                  <a:latin typeface="Nunito Sans" pitchFamily="2" charset="0"/>
                  <a:ea typeface="DejaVu Sans"/>
                </a:rPr>
                <a:t>+73.33%</a:t>
              </a:r>
            </a:p>
          </p:txBody>
        </p:sp>
      </p:grpSp>
      <p:sp>
        <p:nvSpPr>
          <p:cNvPr id="34" name="startdate">
            <a:extLst>
              <a:ext uri="{FF2B5EF4-FFF2-40B4-BE49-F238E27FC236}">
                <a16:creationId id="{B450034D-498C-4A2B-85EE-54E700169DB8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01 Jan 26</a:t>
            </a:r>
          </a:p>
        </p:txBody>
      </p:sp>
      <p:sp>
        <p:nvSpPr>
          <p:cNvPr id="37" name="guion">
            <a:extLst>
              <a:ext uri="{FF2B5EF4-FFF2-40B4-BE49-F238E27FC236}">
                <a16:creationId id="{C7E37EE3-AA6A-4510-984F-1E6259E079CF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-</a:t>
            </a:r>
          </a:p>
        </p:txBody>
      </p:sp>
      <p:sp>
        <p:nvSpPr>
          <p:cNvPr id="38" name="enddate">
            <a:extLst>
              <a:ext uri="{FF2B5EF4-FFF2-40B4-BE49-F238E27FC236}">
                <a16:creationId id="{6A94B29D-21E2-42EF-BC01-800B0D7CA733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HelveticaNeueLT Std Lt"/>
              </a:rPr>
              <a:t>31 Jan 26</a:t>
            </a:r>
          </a:p>
        </p:txBody>
      </p:sp>
      <p:graphicFrame>
        <p:nvGraphicFramePr>
          <p:cNvPr id="39" name="Table 0">
            <a:extLst>
              <a:ext uri="{FF2B5EF4-FFF2-40B4-BE49-F238E27FC236}">
                <a16:creationId id="{6B65B415-A0A3-4DBA-A95C-91868585C547}"/>
              </a:ext>
            </a:extLst>
          </p:cNvPr>
          <p:cNvGraphicFramePr/>
          <p:nvPr>
            <p:extLst>
              <p:ext uri="{D42A27DB-BD31-4B8C-83A1-F6EECF244321}">
                <p14:modId val="3614389871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Interactions of published posts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31_slide9.xml><?xml version="1.0" encoding="utf-8"?>
<p:sl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927761401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 Sans" pitchFamily="2" charset="0"/>
                          <a:ea typeface="HelveticaNeueLT Std Lt"/>
                        </a:rPr>
                        <a:t>Showing 20 posts sorted by views</a:t>
                      </a:r>
                      <a:endParaRPr lang="es-ES" sz="1200" b="false" strike="noStrike" spc="-1" dirty="false">
                        <a:latin typeface="Nunito Sans" pitchFamily="2" charset="0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1838541281"/>
              </p:ext>
            </p:extLst>
          </p:nvPr>
        </p:nvGraphicFramePr>
        <p:xfrm>
          <a:off x="606960" y="1778400"/>
          <a:ext cx="10065840" cy="5295811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44500"/>
                <a:gridCol w="1404440"/>
                <a:gridCol w="381000"/>
                <a:gridCol w="825500"/>
                <a:gridCol w="952500"/>
                <a:gridCol w="952500"/>
                <a:gridCol w="889000"/>
                <a:gridCol w="698500"/>
                <a:gridCol w="825500"/>
                <a:gridCol w="889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Shares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Duration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 Sans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21, 2026
8:36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Trying on regular clothes vs Intotum adaptive clot...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6" tooltip="https://www.tiktok.com/@intotum_fashion/video/759788566162180021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7830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255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6985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14s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12, 2026
7:40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Off the runway and into real life with this stunni...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9" tooltip="https://www.tiktok.com/@intotum_fashion/video/759453145335498677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7010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230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6337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29, 2026
8:04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❌ The problem Getting dressed should not be a dail...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1" tooltip="https://www.tiktok.com/@intotum_fashion/video/7600845951317691670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5605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460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4137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11s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6, 2026
8:32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Our pieces are made to work with your body, but al...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3" tooltip="https://www.tiktok.com/@intotum_fashion/video/759231830516836277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2986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100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2776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5s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25, 2026
7:33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It’s the details that count 🥰 #intotum #adaptivef...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5" tooltip="https://www.tiktok.com/@intotum_fashion/video/7599353536748522774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2950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187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2301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9s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Jan 8, 2026
8:03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I’ve got my girls and we feel so good in our fits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 Sans"/>
                          <a:hlinkClick r:id="rId17" tooltip="https://www.tiktok.com/@intotum_fashion/video/7593052968132578562?utm_campaign=tt4d_open_api&amp;utm_source=6853989043827376134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2815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186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2479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7s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 Sans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 Sans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01 Jan 26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9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 Sans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31 Jan 26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4017726411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 Sans" pitchFamily="2" charset="0"/>
                        </a:rPr>
                        <a:t>Ranking of posts</a:t>
                      </a:r>
                      <a:endParaRPr lang="es-ES" sz="28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 Normal" pitchFamily="2" charset="0"/>
                        </a:rPr>
                        <a:t>     </a:t>
                      </a: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 Sans" pitchFamily="2" charset="0"/>
                        </a:rPr>
                        <a:t>Intotum</a:t>
                      </a:r>
                      <a:endParaRPr lang="es-ES" sz="1600" b="false" strike="noStrike" spc="-1" dirty="false">
                        <a:latin typeface="Nunito Sans" pitchFamily="2" charset="0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w="http://schemas.openxmlformats.org/wordprocessingml/2006/main" xmlns:r="http://schemas.openxmlformats.org/officeDocument/2006/relationships" xmlns:m="http://schemas.openxmlformats.org/officeDocument/2006/math" xmlns:w14="http://schemas.microsoft.com/office/word/2010/wordml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xvml="urn:schemas-microsoft-com:office:excel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name="0_themeP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w="http://schemas.openxmlformats.org/wordprocessingml/2006/main" xmlns:r="http://schemas.openxmlformats.org/officeDocument/2006/relationships" xmlns:m="http://schemas.openxmlformats.org/officeDocument/2006/math" xmlns:w14="http://schemas.microsoft.com/office/word/2010/wordml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xvml="urn:schemas-microsoft-com:office:excel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name="1_themeP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w="http://schemas.openxmlformats.org/wordprocessingml/2006/main" xmlns:r="http://schemas.openxmlformats.org/officeDocument/2006/relationships" xmlns:m="http://schemas.openxmlformats.org/officeDocument/2006/math" xmlns:w14="http://schemas.microsoft.com/office/word/2010/wordml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xvml="urn:schemas-microsoft-com:office:excel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name="2_themeP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w="http://schemas.openxmlformats.org/wordprocessingml/2006/main" xmlns:r="http://schemas.openxmlformats.org/officeDocument/2006/relationships" xmlns:m="http://schemas.openxmlformats.org/officeDocument/2006/math" xmlns:w14="http://schemas.microsoft.com/office/word/2010/wordml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xvml="urn:schemas-microsoft-com:office:excel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name="3_themeP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w="http://schemas.openxmlformats.org/wordprocessingml/2006/main" xmlns:r="http://schemas.openxmlformats.org/officeDocument/2006/relationships" xmlns:m="http://schemas.openxmlformats.org/officeDocument/2006/math" xmlns:w14="http://schemas.microsoft.com/office/word/2010/wordml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xvml="urn:schemas-microsoft-com:office:excel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Company/>
  <properties:Words>0</properties:Words>
  <properties:PresentationFormat>Personalizado</properties:PresentationFormat>
  <properties:Paragraphs>0</properties:Paragraphs>
  <properties:Slides>0</properties:Slides>
  <properties:Notes>0</properties:Notes>
  <properties:TotalTime>1</properties:TotalTime>
  <properties:HiddenSlides>0</properties:HiddenSlides>
  <properties:MMClips>0</properties:MMClips>
  <properties:ScaleCrop>false</properties:ScaleCrop>
  <properties:HeadingPairs>
    <vt:vector baseType="variant" size="6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0</vt:i4>
      </vt:variant>
    </vt:vector>
  </properties:HeadingPairs>
  <properties:TitlesOfParts>
    <vt:vector baseType="lpstr" size="3">
      <vt:lpstr>Arial</vt:lpstr>
      <vt:lpstr>Calibri</vt:lpstr>
      <vt:lpstr>Office Theme</vt:lpstr>
    </vt:vector>
  </properties:TitlesOfParts>
  <properties:LinksUpToDate>false</properties:LinksUpToDate>
  <properties:SharedDoc>false</properties:SharedDoc>
  <properties:HyperlinksChanged>false</properties:HyperlinksChanged>
  <properties:Application>Microsoft Office PowerPoint</properties:Application>
  <properties:AppVersion>16.0000</properties:AppVersion>
</properties:Properties>
</file>

<file path=docProps/core.xml><?xml version="1.0" encoding="utf-8"?>
<cp:coreProperties xmlns:cp="http://schemas.openxmlformats.org/package/2006/metadata/core-properties" xmlns:dcterms="http://purl.org/dc/terms/" xmlns:dc="http://purl.org/dc/elements/1.1/">
  <dcterms:created xmlns:xsi="http://www.w3.org/2001/XMLSchema-instance" xsi:type="dcterms:W3CDTF">2006-08-16T00:00:00Z</dcterms:created>
  <cp:lastModifiedBy>Martín De La Cruz Delgado</cp:lastModifiedBy>
  <dcterms:modified xmlns:xsi="http://www.w3.org/2001/XMLSchema-instance" xsi:type="dcterms:W3CDTF">2025-01-21T15:55:00Z</dcterms:modified>
  <cp:revision>19</cp:revision>
  <dc:title>Presentación de PowerPoint</dc:title>
</cp:coreProperties>
</file>